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 id="2147483684" r:id="rId6"/>
  </p:sldMasterIdLst>
  <p:notesMasterIdLst>
    <p:notesMasterId r:id="rId14"/>
  </p:notesMasterIdLst>
  <p:sldIdLst>
    <p:sldId id="256" r:id="rId7"/>
    <p:sldId id="1499" r:id="rId8"/>
    <p:sldId id="260" r:id="rId9"/>
    <p:sldId id="261" r:id="rId10"/>
    <p:sldId id="266" r:id="rId11"/>
    <p:sldId id="276" r:id="rId12"/>
    <p:sldId id="2146847215" r:id="rId13"/>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illen, Mayra M." initials="GMM" lastIdx="1" clrIdx="0">
    <p:extLst>
      <p:ext uri="{19B8F6BF-5375-455C-9EA6-DF929625EA0E}">
        <p15:presenceInfo xmlns:p15="http://schemas.microsoft.com/office/powerpoint/2012/main" userId="S::mayra.m.guillen@accenture.com::63c80b6e-a716-4b7c-b1d3-df3ddd8d95a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1FA844-14BF-4D09-9C09-9B266D449751}" v="10" dt="2021-04-14T20:05:35.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635" autoAdjust="0"/>
    <p:restoredTop sz="49712" autoAdjust="0"/>
  </p:normalViewPr>
  <p:slideViewPr>
    <p:cSldViewPr snapToGrid="0">
      <p:cViewPr varScale="1">
        <p:scale>
          <a:sx n="62" d="100"/>
          <a:sy n="62" d="100"/>
        </p:scale>
        <p:origin x="1148" y="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47" d="100"/>
          <a:sy n="47" d="100"/>
        </p:scale>
        <p:origin x="2784"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14T01:00:53.272"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B9254A-1025-4ADA-9EA9-17E355DCFCC3}" type="datetimeFigureOut">
              <a:rPr lang="es-MX" smtClean="0"/>
              <a:t>08/04/2021</a:t>
            </a:fld>
            <a:endParaRPr lang="es-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6A24C7-30F9-419A-A2A0-26380A663F4B}" type="slidenum">
              <a:rPr lang="es-MX" smtClean="0"/>
              <a:t>‹#›</a:t>
            </a:fld>
            <a:endParaRPr lang="es-MX"/>
          </a:p>
        </p:txBody>
      </p:sp>
    </p:spTree>
    <p:extLst>
      <p:ext uri="{BB962C8B-B14F-4D97-AF65-F5344CB8AC3E}">
        <p14:creationId xmlns:p14="http://schemas.microsoft.com/office/powerpoint/2010/main" val="920887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kern="1200" dirty="0">
                <a:solidFill>
                  <a:schemeClr val="tx1"/>
                </a:solidFill>
                <a:effectLst/>
                <a:latin typeface="+mn-lt"/>
                <a:ea typeface="+mn-ea"/>
                <a:cs typeface="+mn-cs"/>
              </a:rPr>
              <a:t>En esta ocasión les voy a platicar de un estudio que Accenture realizó en colaboración con Marriot International y que básicamente nos habla de cómo durante los tiempos difíciles, puede ser difícil encontrar cosas en las que se pueda ser positivo.</a:t>
            </a:r>
          </a:p>
          <a:p>
            <a:pPr lvl="0"/>
            <a:endParaRPr lang="es-MX"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Y ese ha sido ciertamente el caso en este 2020, cuando día tras día nos hemos enfrentado a informes de noticias sobre la pandemia desenfrenada, disturbios sociales y recesión económica.</a:t>
            </a:r>
          </a:p>
          <a:p>
            <a:pPr lvl="0"/>
            <a:endParaRPr lang="es-MX"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err="1"/>
              <a:t>Care</a:t>
            </a:r>
            <a:r>
              <a:rPr lang="es-MX" dirty="0"/>
              <a:t> </a:t>
            </a:r>
            <a:r>
              <a:rPr lang="es-MX" dirty="0" err="1"/>
              <a:t>to</a:t>
            </a:r>
            <a:r>
              <a:rPr lang="es-MX" dirty="0"/>
              <a:t> do </a:t>
            </a:r>
            <a:r>
              <a:rPr lang="es-MX" dirty="0" err="1"/>
              <a:t>better</a:t>
            </a:r>
            <a:r>
              <a:rPr lang="es-MX" dirty="0"/>
              <a:t>  es una metodología que esta basada en 5 pilares donde explica como mejorar los resultados netos en las empresas, enfocando acciones al bienestar del capital humano. </a:t>
            </a:r>
            <a:r>
              <a:rPr lang="es-MX" sz="1200" kern="1200" dirty="0">
                <a:solidFill>
                  <a:schemeClr val="tx1"/>
                </a:solidFill>
                <a:effectLst/>
                <a:latin typeface="+mn-lt"/>
                <a:ea typeface="+mn-ea"/>
                <a:cs typeface="+mn-cs"/>
              </a:rPr>
              <a:t>Sin embargo, hay destellos luminosos si los buscamos, incluso si las nubes son enormes. Para mí, uno de los más brillantes es cómo la pandemia ha hecho que muchas personas se preocupen más, Y no solo las personas, también las empresas.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De hecho, las empresas a menudo han sido los héroes de la pandemia. Particularmente en los primeros días, donde un gran número de ellas, de una gran cantidad de sectores ayudaron a fabricar suministros médicos y a mantener alimentados y bebidos a los trabajadores clave.</a:t>
            </a:r>
          </a:p>
          <a:p>
            <a:endParaRPr lang="es-MX" dirty="0"/>
          </a:p>
        </p:txBody>
      </p:sp>
      <p:sp>
        <p:nvSpPr>
          <p:cNvPr id="4" name="Slide Number Placeholder 3"/>
          <p:cNvSpPr>
            <a:spLocks noGrp="1"/>
          </p:cNvSpPr>
          <p:nvPr>
            <p:ph type="sldNum" sz="quarter" idx="5"/>
          </p:nvPr>
        </p:nvSpPr>
        <p:spPr/>
        <p:txBody>
          <a:bodyPr/>
          <a:lstStyle/>
          <a:p>
            <a:fld id="{F96A24C7-30F9-419A-A2A0-26380A663F4B}" type="slidenum">
              <a:rPr lang="es-MX" smtClean="0"/>
              <a:t>1</a:t>
            </a:fld>
            <a:endParaRPr lang="es-MX"/>
          </a:p>
        </p:txBody>
      </p:sp>
    </p:spTree>
    <p:extLst>
      <p:ext uri="{BB962C8B-B14F-4D97-AF65-F5344CB8AC3E}">
        <p14:creationId xmlns:p14="http://schemas.microsoft.com/office/powerpoint/2010/main" val="347284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u="sng" kern="1200" dirty="0">
                <a:solidFill>
                  <a:schemeClr val="tx1"/>
                </a:solidFill>
                <a:effectLst/>
                <a:latin typeface="+mn-lt"/>
                <a:ea typeface="+mn-ea"/>
                <a:cs typeface="+mn-cs"/>
              </a:rPr>
              <a:t>De la crisis a la oportunidad</a:t>
            </a:r>
            <a:endParaRPr lang="es-MX" sz="1200" kern="1200" dirty="0">
              <a:solidFill>
                <a:schemeClr val="tx1"/>
              </a:solidFill>
              <a:effectLst/>
              <a:latin typeface="+mn-lt"/>
              <a:ea typeface="+mn-ea"/>
              <a:cs typeface="+mn-cs"/>
            </a:endParaRPr>
          </a:p>
          <a:p>
            <a:pPr lvl="0"/>
            <a:r>
              <a:rPr lang="es-MX" sz="1200" kern="1200" dirty="0">
                <a:solidFill>
                  <a:schemeClr val="tx1"/>
                </a:solidFill>
                <a:effectLst/>
                <a:latin typeface="+mn-lt"/>
                <a:ea typeface="+mn-ea"/>
                <a:cs typeface="+mn-cs"/>
              </a:rPr>
              <a:t>Para empezar, me gustaría platicarles como están cambiando las empresas modernas. </a:t>
            </a:r>
          </a:p>
          <a:p>
            <a:pPr lvl="0"/>
            <a:endParaRPr lang="es-MX" sz="1200" kern="1200" dirty="0">
              <a:solidFill>
                <a:schemeClr val="tx1"/>
              </a:solidFill>
              <a:effectLst/>
              <a:latin typeface="+mn-lt"/>
              <a:ea typeface="+mn-ea"/>
              <a:cs typeface="+mn-cs"/>
            </a:endParaRPr>
          </a:p>
          <a:p>
            <a:pPr lvl="0"/>
            <a:r>
              <a:rPr lang="es-MX" sz="1200" b="1" kern="1200" dirty="0">
                <a:solidFill>
                  <a:schemeClr val="tx1"/>
                </a:solidFill>
                <a:effectLst/>
                <a:latin typeface="+mn-lt"/>
                <a:ea typeface="+mn-ea"/>
                <a:cs typeface="+mn-cs"/>
              </a:rPr>
              <a:t>Piensen en todas las grandes preguntas que las empresas debemos responder ahora mismo. como: ¿cómo mantengo a mi gente segura y saludable? ¿Cómo protejo sus trabajos? ¿Cómo me aseguro de que se sientan apoyados e iguales?</a:t>
            </a:r>
          </a:p>
          <a:p>
            <a:pPr lvl="0"/>
            <a:r>
              <a:rPr lang="es-MX" sz="1200" b="1" kern="1200" dirty="0">
                <a:solidFill>
                  <a:schemeClr val="tx1"/>
                </a:solidFill>
                <a:effectLst/>
                <a:latin typeface="+mn-lt"/>
                <a:ea typeface="+mn-ea"/>
                <a:cs typeface="+mn-cs"/>
              </a:rPr>
              <a:t>Estas son preguntas importantes y también son preguntas que HR y los lideres de empresas están en la mejor posición para ayudar a resolver. De hecho, toda la alta dirección está reconsiderando su responsabilidad para con su gente.</a:t>
            </a:r>
          </a:p>
          <a:p>
            <a:pPr lvl="0"/>
            <a:endParaRPr lang="es-MX" sz="1200" kern="1200" dirty="0">
              <a:solidFill>
                <a:schemeClr val="tx1"/>
              </a:solidFill>
              <a:effectLst/>
              <a:latin typeface="+mn-lt"/>
              <a:ea typeface="+mn-ea"/>
              <a:cs typeface="+mn-cs"/>
            </a:endParaRPr>
          </a:p>
          <a:p>
            <a:pPr lvl="0"/>
            <a:r>
              <a:rPr lang="es-MX" sz="1200" kern="1200" dirty="0">
                <a:solidFill>
                  <a:schemeClr val="tx1"/>
                </a:solidFill>
                <a:effectLst/>
                <a:latin typeface="+mn-lt"/>
                <a:ea typeface="+mn-ea"/>
                <a:cs typeface="+mn-cs"/>
              </a:rPr>
              <a:t>Antes de la pandemia, el 35% de los CXO asumían plenamente la responsabilidad de apoyar las necesidades integrales de las personas. En los seis meses posterior a la pandemia, esto aumentó dramáticamente y lo que estamos diciendo es que la mitad de los líderes empresariales ahora piensan que es su deber garantizar el bienestar integral de su gente. Finalmente, los trabajadores están siendo reconocidos como partes corporativas vitales, a la par de los clientes.</a:t>
            </a:r>
          </a:p>
          <a:p>
            <a:pPr lvl="0"/>
            <a:endParaRPr lang="es-MX" sz="1200" b="1" kern="1200" dirty="0">
              <a:solidFill>
                <a:schemeClr val="tx1"/>
              </a:solidFill>
              <a:effectLst/>
              <a:latin typeface="+mn-lt"/>
              <a:ea typeface="+mn-ea"/>
              <a:cs typeface="+mn-cs"/>
            </a:endParaRPr>
          </a:p>
          <a:p>
            <a:pPr lvl="0"/>
            <a:r>
              <a:rPr lang="es-MX" sz="1200" b="1" kern="1200" dirty="0">
                <a:solidFill>
                  <a:schemeClr val="tx1"/>
                </a:solidFill>
                <a:effectLst/>
                <a:latin typeface="+mn-lt"/>
                <a:ea typeface="+mn-ea"/>
                <a:cs typeface="+mn-cs"/>
              </a:rPr>
              <a:t>Dada la enorme incertidumbre que existe hoy en día, las personas deben poder confiar en sus empleadores. Los trabajadores quieren saber que la empresa para la que trabajan está respondiendo a los desafíos individuales y comunitarios que surgen de la pandemia. Quieren saber que su compañía los mantendrá seguros en el trabajo. Y quieren saber que su empresa está trabajando activamente para hacer del mundo un lugar mejor. Todo esto requiere confianza.</a:t>
            </a:r>
          </a:p>
          <a:p>
            <a:pPr lvl="0"/>
            <a:r>
              <a:rPr lang="es-MX" sz="1200" b="1" kern="1200" dirty="0">
                <a:solidFill>
                  <a:schemeClr val="tx1"/>
                </a:solidFill>
                <a:effectLst/>
                <a:latin typeface="+mn-lt"/>
                <a:ea typeface="+mn-ea"/>
                <a:cs typeface="+mn-cs"/>
              </a:rPr>
              <a:t>Entonces, ¿Qué están haciendo las empresas? La buena noticia es que la mayoría de la gente parece confiar en sus empleadores.</a:t>
            </a:r>
          </a:p>
          <a:p>
            <a:pPr lvl="0"/>
            <a:endParaRPr lang="es-MX" sz="1200" kern="1200" dirty="0">
              <a:solidFill>
                <a:schemeClr val="tx1"/>
              </a:solidFill>
              <a:effectLst/>
              <a:latin typeface="+mn-lt"/>
              <a:ea typeface="+mn-ea"/>
              <a:cs typeface="+mn-cs"/>
            </a:endParaRPr>
          </a:p>
          <a:p>
            <a:pPr lvl="0"/>
            <a:r>
              <a:rPr lang="es-MX" sz="1200" kern="1200" dirty="0">
                <a:solidFill>
                  <a:schemeClr val="tx1"/>
                </a:solidFill>
                <a:effectLst/>
                <a:latin typeface="+mn-lt"/>
                <a:ea typeface="+mn-ea"/>
                <a:cs typeface="+mn-cs"/>
              </a:rPr>
              <a:t>---------------------------</a:t>
            </a:r>
          </a:p>
          <a:p>
            <a:pPr lvl="0"/>
            <a:endParaRPr lang="es-MX" sz="1200" kern="1200" dirty="0">
              <a:solidFill>
                <a:schemeClr val="tx1"/>
              </a:solidFill>
              <a:effectLst/>
              <a:latin typeface="+mn-lt"/>
              <a:ea typeface="+mn-ea"/>
              <a:cs typeface="+mn-cs"/>
            </a:endParaRPr>
          </a:p>
          <a:p>
            <a:pPr lvl="0"/>
            <a:r>
              <a:rPr lang="es-MX" sz="1200" kern="1200" dirty="0">
                <a:solidFill>
                  <a:schemeClr val="tx1"/>
                </a:solidFill>
                <a:effectLst/>
                <a:latin typeface="+mn-lt"/>
                <a:ea typeface="+mn-ea"/>
                <a:cs typeface="+mn-cs"/>
              </a:rPr>
              <a:t>Realizamos encuestas globales de "pulso" entre marzo y julio de 2020, que indican que el 60% de las personas piensa que su empleador está haciendo lo correcto. Aproximadamente la misma cantidad dijeron que se sienten apoyados por su empleador. COVID-19 está acelerando esta tendencia.</a:t>
            </a:r>
          </a:p>
          <a:p>
            <a:pPr lvl="0"/>
            <a:r>
              <a:rPr lang="es-MX" sz="1200" kern="1200" dirty="0">
                <a:solidFill>
                  <a:schemeClr val="tx1"/>
                </a:solidFill>
                <a:effectLst/>
                <a:latin typeface="+mn-lt"/>
                <a:ea typeface="+mn-ea"/>
                <a:cs typeface="+mn-cs"/>
              </a:rPr>
              <a:t>Según nuestra encuesta, el 69% de los trabajadores espera que las empresas comiencen a comportarse de manera más responsable y equitativa que antes.</a:t>
            </a:r>
          </a:p>
          <a:p>
            <a:pPr lvl="0"/>
            <a:r>
              <a:rPr lang="es-MX" sz="1200" kern="1200" dirty="0">
                <a:solidFill>
                  <a:schemeClr val="tx1"/>
                </a:solidFill>
                <a:effectLst/>
                <a:latin typeface="+mn-lt"/>
                <a:ea typeface="+mn-ea"/>
                <a:cs typeface="+mn-cs"/>
              </a:rPr>
              <a:t>El 67% dice que COVID-19 ha fortalecido la necesidad de una mayor participación empresarial para mejorar los resultados sociales y ambientales.</a:t>
            </a:r>
          </a:p>
          <a:p>
            <a:pPr lvl="0"/>
            <a:r>
              <a:rPr lang="es-MX" sz="1200" kern="1200" dirty="0">
                <a:solidFill>
                  <a:schemeClr val="tx1"/>
                </a:solidFill>
                <a:effectLst/>
                <a:latin typeface="+mn-lt"/>
                <a:ea typeface="+mn-ea"/>
                <a:cs typeface="+mn-cs"/>
              </a:rPr>
              <a:t>Significativamente, la confianza es personal. Aproximadamente 1 de cada 2 trabajadores está de acuerdo en que los valores éticos, sostenibles y morales que tiene una empresa serán más importantes para ellos después de que pase la pandemia.</a:t>
            </a:r>
          </a:p>
          <a:p>
            <a:pPr lvl="0"/>
            <a:r>
              <a:rPr lang="es-MX" sz="1200" kern="1200" dirty="0">
                <a:solidFill>
                  <a:schemeClr val="tx1"/>
                </a:solidFill>
                <a:effectLst/>
                <a:latin typeface="+mn-lt"/>
                <a:ea typeface="+mn-ea"/>
                <a:cs typeface="+mn-cs"/>
              </a:rPr>
              <a:t>¿Qué significa todo esto? Bueno, en pocas palabras, significa que nunca ha sido más importante capturar y mantener la confianza de su gente, y la manera de hacer esto es con Net </a:t>
            </a:r>
            <a:r>
              <a:rPr lang="es-MX" sz="1200" kern="1200" dirty="0" err="1">
                <a:solidFill>
                  <a:schemeClr val="tx1"/>
                </a:solidFill>
                <a:effectLst/>
                <a:latin typeface="+mn-lt"/>
                <a:ea typeface="+mn-ea"/>
                <a:cs typeface="+mn-cs"/>
              </a:rPr>
              <a:t>Better</a:t>
            </a:r>
            <a:r>
              <a:rPr lang="es-MX" sz="1200" kern="1200" dirty="0">
                <a:solidFill>
                  <a:schemeClr val="tx1"/>
                </a:solidFill>
                <a:effectLst/>
                <a:latin typeface="+mn-lt"/>
                <a:ea typeface="+mn-ea"/>
                <a:cs typeface="+mn-cs"/>
              </a:rPr>
              <a:t> Off </a:t>
            </a:r>
          </a:p>
          <a:p>
            <a:endParaRPr lang="es-MX" dirty="0"/>
          </a:p>
        </p:txBody>
      </p:sp>
      <p:sp>
        <p:nvSpPr>
          <p:cNvPr id="4" name="Slide Number Placeholder 3"/>
          <p:cNvSpPr>
            <a:spLocks noGrp="1"/>
          </p:cNvSpPr>
          <p:nvPr>
            <p:ph type="sldNum" sz="quarter" idx="5"/>
          </p:nvPr>
        </p:nvSpPr>
        <p:spPr/>
        <p:txBody>
          <a:bodyPr/>
          <a:lstStyle/>
          <a:p>
            <a:fld id="{F96A24C7-30F9-419A-A2A0-26380A663F4B}" type="slidenum">
              <a:rPr lang="es-MX" smtClean="0"/>
              <a:t>2</a:t>
            </a:fld>
            <a:endParaRPr lang="es-MX"/>
          </a:p>
        </p:txBody>
      </p:sp>
    </p:spTree>
    <p:extLst>
      <p:ext uri="{BB962C8B-B14F-4D97-AF65-F5344CB8AC3E}">
        <p14:creationId xmlns:p14="http://schemas.microsoft.com/office/powerpoint/2010/main" val="3883514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u="sng" kern="1200" dirty="0">
                <a:solidFill>
                  <a:schemeClr val="tx1"/>
                </a:solidFill>
                <a:effectLst/>
                <a:latin typeface="+mn-lt"/>
                <a:ea typeface="+mn-ea"/>
                <a:cs typeface="+mn-cs"/>
              </a:rPr>
              <a:t>Net </a:t>
            </a:r>
            <a:r>
              <a:rPr lang="es-MX" sz="1200" b="1" u="sng" kern="1200" dirty="0" err="1">
                <a:solidFill>
                  <a:schemeClr val="tx1"/>
                </a:solidFill>
                <a:effectLst/>
                <a:latin typeface="+mn-lt"/>
                <a:ea typeface="+mn-ea"/>
                <a:cs typeface="+mn-cs"/>
              </a:rPr>
              <a:t>Better</a:t>
            </a:r>
            <a:r>
              <a:rPr lang="es-MX" sz="1200" b="1" u="sng" kern="1200" dirty="0">
                <a:solidFill>
                  <a:schemeClr val="tx1"/>
                </a:solidFill>
                <a:effectLst/>
                <a:latin typeface="+mn-lt"/>
                <a:ea typeface="+mn-ea"/>
                <a:cs typeface="+mn-cs"/>
              </a:rPr>
              <a:t> Off: un nuevo modelo revolucionario</a:t>
            </a:r>
            <a:endParaRPr lang="es-MX" sz="1200" kern="1200" dirty="0">
              <a:solidFill>
                <a:schemeClr val="tx1"/>
              </a:solidFill>
              <a:effectLst/>
              <a:latin typeface="+mn-lt"/>
              <a:ea typeface="+mn-ea"/>
              <a:cs typeface="+mn-cs"/>
            </a:endParaRPr>
          </a:p>
          <a:p>
            <a:pPr lvl="0"/>
            <a:r>
              <a:rPr lang="es-MX" sz="1200" kern="1200" dirty="0">
                <a:solidFill>
                  <a:schemeClr val="tx1"/>
                </a:solidFill>
                <a:effectLst/>
                <a:latin typeface="+mn-lt"/>
                <a:ea typeface="+mn-ea"/>
                <a:cs typeface="+mn-cs"/>
              </a:rPr>
              <a:t>Aquí les quiero comentar, como este nuevo modelo revolucionario de Net </a:t>
            </a:r>
            <a:r>
              <a:rPr lang="es-MX" sz="1200" kern="1200" dirty="0" err="1">
                <a:solidFill>
                  <a:schemeClr val="tx1"/>
                </a:solidFill>
                <a:effectLst/>
                <a:latin typeface="+mn-lt"/>
                <a:ea typeface="+mn-ea"/>
                <a:cs typeface="+mn-cs"/>
              </a:rPr>
              <a:t>Better</a:t>
            </a:r>
            <a:r>
              <a:rPr lang="es-MX" sz="1200" kern="1200" dirty="0">
                <a:solidFill>
                  <a:schemeClr val="tx1"/>
                </a:solidFill>
                <a:effectLst/>
                <a:latin typeface="+mn-lt"/>
                <a:ea typeface="+mn-ea"/>
                <a:cs typeface="+mn-cs"/>
              </a:rPr>
              <a:t> Off describe las seis necesidades humanas que, si se satisfacen, liberan todo el potencial de los trabajadores. Ahora les voy a explicar sobre cada uno de ellos:</a:t>
            </a:r>
          </a:p>
          <a:p>
            <a:pPr lvl="0"/>
            <a:endParaRPr lang="es-MX"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MX" sz="1200" kern="1200" dirty="0">
                <a:solidFill>
                  <a:schemeClr val="tx1"/>
                </a:solidFill>
                <a:effectLst/>
                <a:latin typeface="+mn-lt"/>
                <a:ea typeface="+mn-ea"/>
                <a:cs typeface="+mn-cs"/>
              </a:rPr>
              <a:t>El 1er es Empleadora: que es ser un facilitador para la obtención de buenos trabajos y oportunidades equitativas</a:t>
            </a:r>
          </a:p>
          <a:p>
            <a:pPr marL="171450" lvl="0" indent="-171450">
              <a:buFont typeface="Arial" panose="020B0604020202020204" pitchFamily="34" charset="0"/>
              <a:buChar char="•"/>
            </a:pPr>
            <a:r>
              <a:rPr lang="es-MX" sz="1200" kern="1200" dirty="0">
                <a:solidFill>
                  <a:schemeClr val="tx1"/>
                </a:solidFill>
                <a:effectLst/>
                <a:latin typeface="+mn-lt"/>
                <a:ea typeface="+mn-ea"/>
                <a:cs typeface="+mn-cs"/>
              </a:rPr>
              <a:t>La 2da dimensión es la Financieramente segura, sin estrés o preocupaciones económicas indebidas, y con igualdad de oportunidades para el progreso futuro.</a:t>
            </a:r>
          </a:p>
          <a:p>
            <a:pPr marL="171450" lvl="0" indent="-171450">
              <a:buFont typeface="Arial" panose="020B0604020202020204" pitchFamily="34" charset="0"/>
              <a:buChar char="•"/>
            </a:pPr>
            <a:r>
              <a:rPr lang="es-MX" sz="1200" kern="1200" dirty="0">
                <a:solidFill>
                  <a:schemeClr val="tx1"/>
                </a:solidFill>
                <a:effectLst/>
                <a:latin typeface="+mn-lt"/>
                <a:ea typeface="+mn-ea"/>
                <a:cs typeface="+mn-cs"/>
              </a:rPr>
              <a:t>El 3ero que es Relacional. Que se refiere a que nosotros como compañías debemos de ayudar a nuestra gente a tener un fuerte sentido de pertenencia, que ustedes se sientan incluidas en su trabajo, donde exista colaboración y trabajo en equipo.</a:t>
            </a:r>
          </a:p>
          <a:p>
            <a:pPr marL="171450" lvl="0" indent="-171450">
              <a:buFont typeface="Arial" panose="020B0604020202020204" pitchFamily="34" charset="0"/>
              <a:buChar char="•"/>
            </a:pPr>
            <a:r>
              <a:rPr lang="es-MX" sz="1200" kern="1200" dirty="0">
                <a:solidFill>
                  <a:schemeClr val="tx1"/>
                </a:solidFill>
                <a:effectLst/>
                <a:latin typeface="+mn-lt"/>
                <a:ea typeface="+mn-ea"/>
                <a:cs typeface="+mn-cs"/>
              </a:rPr>
              <a:t>La 4ta dimensión es Física, es decir, estar en forma, saludable. Busquen formar parte de compañías que ofrezcan programas de </a:t>
            </a:r>
            <a:r>
              <a:rPr lang="es-MX" sz="1200" kern="1200" dirty="0" err="1">
                <a:solidFill>
                  <a:schemeClr val="tx1"/>
                </a:solidFill>
                <a:effectLst/>
                <a:latin typeface="+mn-lt"/>
                <a:ea typeface="+mn-ea"/>
                <a:cs typeface="+mn-cs"/>
              </a:rPr>
              <a:t>wellness</a:t>
            </a:r>
            <a:r>
              <a:rPr lang="es-MX" sz="1200" kern="1200" dirty="0">
                <a:solidFill>
                  <a:schemeClr val="tx1"/>
                </a:solidFill>
                <a:effectLst/>
                <a:latin typeface="+mn-lt"/>
                <a:ea typeface="+mn-ea"/>
                <a:cs typeface="+mn-cs"/>
              </a:rPr>
              <a:t>, eso hoy es fundamental para tener un </a:t>
            </a:r>
            <a:r>
              <a:rPr lang="es-MX" sz="1200" kern="1200" dirty="0" err="1">
                <a:solidFill>
                  <a:schemeClr val="tx1"/>
                </a:solidFill>
                <a:effectLst/>
                <a:latin typeface="+mn-lt"/>
                <a:ea typeface="+mn-ea"/>
                <a:cs typeface="+mn-cs"/>
              </a:rPr>
              <a:t>blance</a:t>
            </a:r>
            <a:r>
              <a:rPr lang="es-MX" sz="1200" kern="1200" dirty="0">
                <a:solidFill>
                  <a:schemeClr val="tx1"/>
                </a:solidFill>
                <a:effectLst/>
                <a:latin typeface="+mn-lt"/>
                <a:ea typeface="+mn-ea"/>
                <a:cs typeface="+mn-cs"/>
              </a:rPr>
              <a:t> profesional y personal.</a:t>
            </a:r>
          </a:p>
          <a:p>
            <a:pPr marL="171450" lvl="0" indent="-171450">
              <a:buFont typeface="Arial" panose="020B0604020202020204" pitchFamily="34" charset="0"/>
              <a:buChar char="•"/>
            </a:pPr>
            <a:r>
              <a:rPr lang="es-MX" sz="1200" kern="1200" dirty="0">
                <a:solidFill>
                  <a:schemeClr val="tx1"/>
                </a:solidFill>
                <a:effectLst/>
                <a:latin typeface="+mn-lt"/>
                <a:ea typeface="+mn-ea"/>
                <a:cs typeface="+mn-cs"/>
              </a:rPr>
              <a:t>La 5ta dimensión es el Propósito, esa sensación de que ustedes marcan una diferencia positiva en el mundo y que su trabajo tiene un significado y un sentido de propósito.</a:t>
            </a:r>
          </a:p>
          <a:p>
            <a:pPr marL="171450" lvl="0" indent="-171450">
              <a:buFont typeface="Arial" panose="020B0604020202020204" pitchFamily="34" charset="0"/>
              <a:buChar char="•"/>
            </a:pPr>
            <a:r>
              <a:rPr lang="es-MX" sz="1200" kern="1200" dirty="0">
                <a:solidFill>
                  <a:schemeClr val="tx1"/>
                </a:solidFill>
                <a:effectLst/>
                <a:latin typeface="+mn-lt"/>
                <a:ea typeface="+mn-ea"/>
                <a:cs typeface="+mn-cs"/>
              </a:rPr>
              <a:t>Por último, está la dimensión emocional y mental, que se relaciona con sentir emociones positivas y mantener el bienestar mental.</a:t>
            </a:r>
          </a:p>
          <a:p>
            <a:pPr marL="0" lvl="0" indent="0">
              <a:buFont typeface="Arial" panose="020B0604020202020204" pitchFamily="34" charset="0"/>
              <a:buNone/>
            </a:pPr>
            <a:endParaRPr lang="es-MX" sz="1200" kern="1200" dirty="0">
              <a:solidFill>
                <a:schemeClr val="tx1"/>
              </a:solidFill>
              <a:effectLst/>
              <a:latin typeface="+mn-lt"/>
              <a:ea typeface="+mn-ea"/>
              <a:cs typeface="+mn-cs"/>
            </a:endParaRPr>
          </a:p>
          <a:p>
            <a:pPr marL="0" lvl="0" indent="0">
              <a:buFont typeface="Arial" panose="020B0604020202020204" pitchFamily="34" charset="0"/>
              <a:buNone/>
            </a:pPr>
            <a:r>
              <a:rPr lang="es-MX" sz="1200" kern="1200" dirty="0">
                <a:solidFill>
                  <a:schemeClr val="tx1"/>
                </a:solidFill>
                <a:effectLst/>
                <a:latin typeface="+mn-lt"/>
                <a:ea typeface="+mn-ea"/>
                <a:cs typeface="+mn-cs"/>
              </a:rPr>
              <a:t>Y estos es un ganar/ganar para ambos involucrado (nuestra gente y la organización) y que justo en esta investigación se encontró que el 64% del potencial de una persona, y eso se define por su capacidad para usar sus habilidades y fortalezas en el trabajo, está influenciado por si se siente mejor o no en estas seis dimensiones. Ese es un gran número.</a:t>
            </a:r>
          </a:p>
          <a:p>
            <a:pPr marL="0" lvl="0" indent="0">
              <a:buFont typeface="Arial" panose="020B0604020202020204" pitchFamily="34" charset="0"/>
              <a:buNone/>
            </a:pPr>
            <a:endParaRPr lang="es-MX" sz="1200" kern="1200" dirty="0">
              <a:solidFill>
                <a:schemeClr val="tx1"/>
              </a:solidFill>
              <a:effectLst/>
              <a:latin typeface="+mn-lt"/>
              <a:ea typeface="+mn-ea"/>
              <a:cs typeface="+mn-cs"/>
            </a:endParaRPr>
          </a:p>
          <a:p>
            <a:pPr marL="0" lvl="0" indent="0">
              <a:buFont typeface="Arial" panose="020B0604020202020204" pitchFamily="34" charset="0"/>
              <a:buNone/>
            </a:pPr>
            <a:r>
              <a:rPr lang="es-MX" sz="1200" kern="1200" dirty="0">
                <a:solidFill>
                  <a:schemeClr val="tx1"/>
                </a:solidFill>
                <a:effectLst/>
                <a:latin typeface="+mn-lt"/>
                <a:ea typeface="+mn-ea"/>
                <a:cs typeface="+mn-cs"/>
              </a:rPr>
              <a:t>Pero es aún más impresionante si consideramos que descubrimos que menos del 9% del potencial desbloqueado se puede explicar por factores como la educación, la antigüedad, el nivel, la industria, la geografía y el tamaño de la empresa.</a:t>
            </a:r>
          </a:p>
          <a:p>
            <a:pPr marL="0" lvl="0" indent="0">
              <a:buFont typeface="Arial" panose="020B0604020202020204" pitchFamily="34" charset="0"/>
              <a:buNone/>
            </a:pPr>
            <a:endParaRPr lang="es-MX" sz="1200" kern="1200" dirty="0">
              <a:solidFill>
                <a:schemeClr val="tx1"/>
              </a:solidFill>
              <a:effectLst/>
              <a:latin typeface="+mn-lt"/>
              <a:ea typeface="+mn-ea"/>
              <a:cs typeface="+mn-cs"/>
            </a:endParaRPr>
          </a:p>
          <a:p>
            <a:pPr marL="0" lvl="0" indent="0">
              <a:buFont typeface="Arial" panose="020B0604020202020204" pitchFamily="34" charset="0"/>
              <a:buNone/>
            </a:pPr>
            <a:r>
              <a:rPr lang="es-MX" sz="1200" kern="1200" dirty="0">
                <a:solidFill>
                  <a:schemeClr val="tx1"/>
                </a:solidFill>
                <a:effectLst/>
                <a:latin typeface="+mn-lt"/>
                <a:ea typeface="+mn-ea"/>
                <a:cs typeface="+mn-cs"/>
              </a:rPr>
              <a:t>-------------------------------------</a:t>
            </a:r>
          </a:p>
          <a:p>
            <a:pPr marL="0" lvl="0" indent="0">
              <a:buFont typeface="Arial" panose="020B0604020202020204" pitchFamily="34" charset="0"/>
              <a:buNone/>
            </a:pPr>
            <a:endParaRPr lang="es-MX" sz="1200" kern="1200" dirty="0">
              <a:solidFill>
                <a:schemeClr val="tx1"/>
              </a:solidFill>
              <a:effectLst/>
              <a:latin typeface="+mn-lt"/>
              <a:ea typeface="+mn-ea"/>
              <a:cs typeface="+mn-cs"/>
            </a:endParaRPr>
          </a:p>
          <a:p>
            <a:pPr marL="0" lvl="0" indent="0">
              <a:buFont typeface="Arial" panose="020B0604020202020204" pitchFamily="34" charset="0"/>
              <a:buNone/>
            </a:pPr>
            <a:r>
              <a:rPr lang="es-MX" sz="1200" kern="1200" dirty="0">
                <a:solidFill>
                  <a:schemeClr val="tx1"/>
                </a:solidFill>
                <a:effectLst/>
                <a:latin typeface="+mn-lt"/>
                <a:ea typeface="+mn-ea"/>
                <a:cs typeface="+mn-cs"/>
              </a:rPr>
              <a:t>Llegamos a estas dimensiones a través del estudio de investigación más grande en su tipo. Para el proyecto, nos acercamos a 3.200 ejecutivos senior, la mitad de los cuales eran líderes de recursos humanos y la mitad CXO, y más de 15.600 trabajadores de 15 industrias y 10 países. Por tanto, estas seis dimensiones están bien fundamentadas y se aplican a la mayoría de las organizaciones. </a:t>
            </a:r>
          </a:p>
          <a:p>
            <a:pPr marL="0" lvl="0" indent="0">
              <a:buFont typeface="Arial" panose="020B0604020202020204" pitchFamily="34" charset="0"/>
              <a:buNone/>
            </a:pPr>
            <a:endParaRPr lang="es-MX" sz="1200" kern="1200" dirty="0">
              <a:solidFill>
                <a:schemeClr val="tx1"/>
              </a:solidFill>
              <a:effectLst/>
              <a:latin typeface="+mn-lt"/>
              <a:ea typeface="+mn-ea"/>
              <a:cs typeface="+mn-cs"/>
            </a:endParaRPr>
          </a:p>
          <a:p>
            <a:endParaRPr lang="es-MX" dirty="0"/>
          </a:p>
        </p:txBody>
      </p:sp>
      <p:sp>
        <p:nvSpPr>
          <p:cNvPr id="4" name="Slide Number Placeholder 3"/>
          <p:cNvSpPr>
            <a:spLocks noGrp="1"/>
          </p:cNvSpPr>
          <p:nvPr>
            <p:ph type="sldNum" sz="quarter" idx="5"/>
          </p:nvPr>
        </p:nvSpPr>
        <p:spPr/>
        <p:txBody>
          <a:bodyPr/>
          <a:lstStyle/>
          <a:p>
            <a:fld id="{F96A24C7-30F9-419A-A2A0-26380A663F4B}" type="slidenum">
              <a:rPr lang="es-MX" smtClean="0"/>
              <a:t>3</a:t>
            </a:fld>
            <a:endParaRPr lang="es-MX"/>
          </a:p>
        </p:txBody>
      </p:sp>
    </p:spTree>
    <p:extLst>
      <p:ext uri="{BB962C8B-B14F-4D97-AF65-F5344CB8AC3E}">
        <p14:creationId xmlns:p14="http://schemas.microsoft.com/office/powerpoint/2010/main" val="250984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Por supuesto, estamos en medio de una turbulencias económica. Y desde luego, las empresas se han visto obligadas a despedir a sus empleados y la inseguridad laboral está más alta que nunca. </a:t>
            </a:r>
          </a:p>
          <a:p>
            <a:endParaRPr lang="es-MX" dirty="0"/>
          </a:p>
          <a:p>
            <a:r>
              <a:rPr lang="es-MX" dirty="0"/>
              <a:t>Por ejemplo, muchas empresas que tuvieron que despedir a los trabajadores se aseguraron de que los beneficios se extendieran para satisfacer las necesidades físicas de las personas durante la crisis, una de las seis dimensiones </a:t>
            </a:r>
            <a:r>
              <a:rPr lang="es-MX" dirty="0" err="1"/>
              <a:t>qu</a:t>
            </a:r>
            <a:r>
              <a:rPr lang="es-MX" dirty="0"/>
              <a:t> les acabo de platicar. </a:t>
            </a:r>
          </a:p>
          <a:p>
            <a:endParaRPr lang="es-MX" dirty="0"/>
          </a:p>
          <a:p>
            <a:r>
              <a:rPr lang="es-MX" dirty="0"/>
              <a:t>Para la dimensión de empleabilidad, por ejemplo, nosotros como organización, debemos de revisar constantemente si estamos desarrollando a las personas con las habilidades adecuadas para pasar a trabajos mejor remunerados o explorar nuevos roles e industrias.</a:t>
            </a:r>
          </a:p>
          <a:p>
            <a:endParaRPr lang="es-MX" dirty="0"/>
          </a:p>
          <a:p>
            <a:r>
              <a:rPr lang="es-MX" dirty="0"/>
              <a:t>Y podría continuar dando ejemplos sin embargo, la conclusión aquí es que la iniciativa de Net </a:t>
            </a:r>
            <a:r>
              <a:rPr lang="es-MX" dirty="0" err="1"/>
              <a:t>Better</a:t>
            </a:r>
            <a:r>
              <a:rPr lang="es-MX" dirty="0"/>
              <a:t> Off puede ayudar a las empresas a mejorar los resultados para su gente independientemente de las condiciones económicas externas.</a:t>
            </a:r>
          </a:p>
          <a:p>
            <a:endParaRPr lang="es-MX" dirty="0"/>
          </a:p>
          <a:p>
            <a:endParaRPr lang="es-MX" dirty="0"/>
          </a:p>
          <a:p>
            <a:endParaRPr lang="es-MX" dirty="0"/>
          </a:p>
          <a:p>
            <a:r>
              <a:rPr lang="es-MX" dirty="0"/>
              <a:t>También es algo que los trabajadores esperan cada vez más que sus empresas cubran.</a:t>
            </a:r>
          </a:p>
          <a:p>
            <a:r>
              <a:rPr lang="es-MX" dirty="0"/>
              <a:t>Antes de la crisis, el 67% de los trabajadores dijo creer firmemente que su empleador es responsable de ayudarlos a lograr una mejor situación. Desde la crisis, esto ha aumentado al 78%. Esa es una gran mayoría.</a:t>
            </a:r>
          </a:p>
          <a:p>
            <a:endParaRPr lang="es-MX" dirty="0"/>
          </a:p>
          <a:p>
            <a:r>
              <a:rPr lang="es-MX" dirty="0"/>
              <a:t>Pero lo preocupante es que hoy en día solo la mitad de los CXO creen lo mismo. Si bien esto es superior al 35% que registramos antes de COVID, todavía está lejos de donde los líderes empresariales deben estar si quieren desbloquear todo el potencial de sus trabajadores.</a:t>
            </a:r>
          </a:p>
          <a:p>
            <a:endParaRPr lang="es-MX" dirty="0"/>
          </a:p>
        </p:txBody>
      </p:sp>
      <p:sp>
        <p:nvSpPr>
          <p:cNvPr id="4" name="Slide Number Placeholder 3"/>
          <p:cNvSpPr>
            <a:spLocks noGrp="1"/>
          </p:cNvSpPr>
          <p:nvPr>
            <p:ph type="sldNum" sz="quarter" idx="5"/>
          </p:nvPr>
        </p:nvSpPr>
        <p:spPr/>
        <p:txBody>
          <a:bodyPr/>
          <a:lstStyle/>
          <a:p>
            <a:fld id="{F96A24C7-30F9-419A-A2A0-26380A663F4B}" type="slidenum">
              <a:rPr lang="es-MX" smtClean="0"/>
              <a:t>4</a:t>
            </a:fld>
            <a:endParaRPr lang="es-MX"/>
          </a:p>
        </p:txBody>
      </p:sp>
    </p:spTree>
    <p:extLst>
      <p:ext uri="{BB962C8B-B14F-4D97-AF65-F5344CB8AC3E}">
        <p14:creationId xmlns:p14="http://schemas.microsoft.com/office/powerpoint/2010/main" val="57918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Armados con una comprensión clara de Net </a:t>
            </a:r>
            <a:r>
              <a:rPr lang="es-MX" dirty="0" err="1"/>
              <a:t>Better</a:t>
            </a:r>
            <a:r>
              <a:rPr lang="es-MX" dirty="0"/>
              <a:t> Off, les comparto las 5 practicas que han ayudado a las organizaciones como Accenture a diferenciarse en el mercado y que ustedes que están en búsqueda de mejores oportunidades, deben de tener en cuenta:</a:t>
            </a:r>
            <a:endParaRPr lang="es-MX" sz="1200" kern="1200" dirty="0">
              <a:solidFill>
                <a:schemeClr val="tx1"/>
              </a:solidFill>
              <a:effectLst/>
              <a:latin typeface="+mn-lt"/>
              <a:ea typeface="+mn-ea"/>
              <a:cs typeface="+mn-cs"/>
            </a:endParaRPr>
          </a:p>
          <a:p>
            <a:pPr lvl="0"/>
            <a:endParaRPr lang="es-MX"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MX" sz="1200" kern="1200" dirty="0">
                <a:solidFill>
                  <a:schemeClr val="tx1"/>
                </a:solidFill>
                <a:effectLst/>
                <a:latin typeface="+mn-lt"/>
                <a:ea typeface="+mn-ea"/>
                <a:cs typeface="+mn-cs"/>
              </a:rPr>
              <a:t>El 1ero, es </a:t>
            </a:r>
            <a:r>
              <a:rPr lang="es-MX" sz="1200" b="1" kern="1200" dirty="0">
                <a:solidFill>
                  <a:schemeClr val="tx1"/>
                </a:solidFill>
                <a:effectLst/>
                <a:latin typeface="+mn-lt"/>
                <a:ea typeface="+mn-ea"/>
                <a:cs typeface="+mn-cs"/>
              </a:rPr>
              <a:t>habilitar el aprendizaje continuo</a:t>
            </a:r>
            <a:r>
              <a:rPr lang="es-MX" sz="1200" kern="1200" dirty="0">
                <a:solidFill>
                  <a:schemeClr val="tx1"/>
                </a:solidFill>
                <a:effectLst/>
                <a:latin typeface="+mn-lt"/>
                <a:ea typeface="+mn-ea"/>
                <a:cs typeface="+mn-cs"/>
              </a:rPr>
              <a:t>. Busquen organizaciones que lideran en tecnología y usan métodos innovadores para hacer que las experiencias de aprendizaje de las personas sean más efectivas y accesibles. ¿Lo positivo? El 98% de los trabajadores de estas empresas recomendarían a su empleador a otros.</a:t>
            </a:r>
          </a:p>
          <a:p>
            <a:pPr marL="0" indent="0">
              <a:buFont typeface="Arial" panose="020B0604020202020204" pitchFamily="34" charset="0"/>
              <a:buNone/>
            </a:pPr>
            <a:endParaRPr lang="es-MX"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MX" sz="1200" kern="1200" dirty="0">
                <a:solidFill>
                  <a:schemeClr val="tx1"/>
                </a:solidFill>
                <a:effectLst/>
                <a:latin typeface="+mn-lt"/>
                <a:ea typeface="+mn-ea"/>
                <a:cs typeface="+mn-cs"/>
              </a:rPr>
              <a:t>En el 2do, </a:t>
            </a:r>
            <a:r>
              <a:rPr lang="es-MX" sz="1200" b="1" kern="1200" dirty="0">
                <a:solidFill>
                  <a:schemeClr val="tx1"/>
                </a:solidFill>
                <a:effectLst/>
                <a:latin typeface="+mn-lt"/>
                <a:ea typeface="+mn-ea"/>
                <a:cs typeface="+mn-cs"/>
              </a:rPr>
              <a:t>al escuchar a la gente</a:t>
            </a:r>
            <a:r>
              <a:rPr lang="es-MX" sz="1200" kern="1200" dirty="0">
                <a:solidFill>
                  <a:schemeClr val="tx1"/>
                </a:solidFill>
                <a:effectLst/>
                <a:latin typeface="+mn-lt"/>
                <a:ea typeface="+mn-ea"/>
                <a:cs typeface="+mn-cs"/>
              </a:rPr>
              <a:t>, Esto les permite generar confianza aplicando conocimientos de una manera que brinde beneficios claros a las personas, no solo a la empresa. Como resultado, el 97% de los trabajadores de estas empresas se sienten más capacitados para adaptarse al cambio. Aquí mi punto es, escuchen pero también alcen la voz, propongan, cuestionen y marcaran una diferencia </a:t>
            </a:r>
          </a:p>
          <a:p>
            <a:pPr lvl="0"/>
            <a:endParaRPr lang="es-MX"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MX" sz="1200" kern="1200" dirty="0">
                <a:solidFill>
                  <a:schemeClr val="tx1"/>
                </a:solidFill>
                <a:effectLst/>
                <a:latin typeface="+mn-lt"/>
                <a:ea typeface="+mn-ea"/>
                <a:cs typeface="+mn-cs"/>
              </a:rPr>
              <a:t>En 3er lugar está la práctica de </a:t>
            </a:r>
            <a:r>
              <a:rPr lang="es-MX" sz="1200" b="1" kern="1200" dirty="0">
                <a:solidFill>
                  <a:schemeClr val="tx1"/>
                </a:solidFill>
                <a:effectLst/>
                <a:latin typeface="+mn-lt"/>
                <a:ea typeface="+mn-ea"/>
                <a:cs typeface="+mn-cs"/>
              </a:rPr>
              <a:t>utilizar la tecnología para permitir un trabajo flexible</a:t>
            </a:r>
            <a:r>
              <a:rPr lang="es-MX" sz="1200" kern="1200" dirty="0">
                <a:solidFill>
                  <a:schemeClr val="tx1"/>
                </a:solidFill>
                <a:effectLst/>
                <a:latin typeface="+mn-lt"/>
                <a:ea typeface="+mn-ea"/>
                <a:cs typeface="+mn-cs"/>
              </a:rPr>
              <a:t>, esto hoy ha logrado que la gente se involucre en roles más satisfactorios e innovadores. El impacto en los trabajadores es masivo: el 98% dijo que era más probable que se sintieran realizados en el trabajo. Busquen compañías que más allá de un trabajo remoto, les otorgue diferentes </a:t>
            </a:r>
            <a:r>
              <a:rPr lang="es-MX" sz="1200" kern="1200" dirty="0" err="1">
                <a:solidFill>
                  <a:schemeClr val="tx1"/>
                </a:solidFill>
                <a:effectLst/>
                <a:latin typeface="+mn-lt"/>
                <a:ea typeface="+mn-ea"/>
                <a:cs typeface="+mn-cs"/>
              </a:rPr>
              <a:t>esqumas</a:t>
            </a:r>
            <a:r>
              <a:rPr lang="es-MX" sz="1200" kern="1200" dirty="0">
                <a:solidFill>
                  <a:schemeClr val="tx1"/>
                </a:solidFill>
                <a:effectLst/>
                <a:latin typeface="+mn-lt"/>
                <a:ea typeface="+mn-ea"/>
                <a:cs typeface="+mn-cs"/>
              </a:rPr>
              <a:t> para realizarse de manera personal y profesional</a:t>
            </a:r>
          </a:p>
          <a:p>
            <a:pPr lvl="0"/>
            <a:endParaRPr lang="es-MX"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MX" sz="1200" kern="1200" dirty="0">
                <a:solidFill>
                  <a:schemeClr val="tx1"/>
                </a:solidFill>
                <a:effectLst/>
                <a:latin typeface="+mn-lt"/>
                <a:ea typeface="+mn-ea"/>
                <a:cs typeface="+mn-cs"/>
              </a:rPr>
              <a:t>En la 4ta práctica, </a:t>
            </a:r>
            <a:r>
              <a:rPr lang="es-MX" sz="1200" b="1" kern="1200" dirty="0">
                <a:solidFill>
                  <a:schemeClr val="tx1"/>
                </a:solidFill>
                <a:effectLst/>
                <a:latin typeface="+mn-lt"/>
                <a:ea typeface="+mn-ea"/>
                <a:cs typeface="+mn-cs"/>
              </a:rPr>
              <a:t>defender el bienestar y la igualdad de la fuerza laboral</a:t>
            </a:r>
            <a:r>
              <a:rPr lang="es-MX" sz="1200" kern="1200" dirty="0">
                <a:solidFill>
                  <a:schemeClr val="tx1"/>
                </a:solidFill>
                <a:effectLst/>
                <a:latin typeface="+mn-lt"/>
                <a:ea typeface="+mn-ea"/>
                <a:cs typeface="+mn-cs"/>
              </a:rPr>
              <a:t>. Una vez más, el impacto en los trabajadores es enorme: el 94% de la gente encuestada reflejó un esfuerzo significativamente mayor en su trabajo, ya que empresas como Accenture que tienen programas de bienestar, que impulsan tener equipos diversos se sienten parte de la organización y con un alto sentido de compromiso.</a:t>
            </a:r>
          </a:p>
          <a:p>
            <a:pPr marL="171450" lvl="0" indent="-171450">
              <a:buFont typeface="Arial" panose="020B0604020202020204" pitchFamily="34" charset="0"/>
              <a:buChar char="•"/>
            </a:pPr>
            <a:endParaRPr lang="es-MX"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MX" sz="1200" kern="1200" dirty="0">
                <a:solidFill>
                  <a:schemeClr val="tx1"/>
                </a:solidFill>
                <a:effectLst/>
                <a:latin typeface="+mn-lt"/>
                <a:ea typeface="+mn-ea"/>
                <a:cs typeface="+mn-cs"/>
              </a:rPr>
              <a:t>La práctica final es </a:t>
            </a:r>
            <a:r>
              <a:rPr lang="es-MX" sz="1200" b="1" kern="1200" dirty="0">
                <a:solidFill>
                  <a:schemeClr val="tx1"/>
                </a:solidFill>
                <a:effectLst/>
                <a:latin typeface="+mn-lt"/>
                <a:ea typeface="+mn-ea"/>
                <a:cs typeface="+mn-cs"/>
              </a:rPr>
              <a:t>establecer y compartir métricas de personas</a:t>
            </a:r>
            <a:r>
              <a:rPr lang="es-MX" sz="1200" kern="1200" dirty="0">
                <a:solidFill>
                  <a:schemeClr val="tx1"/>
                </a:solidFill>
                <a:effectLst/>
                <a:latin typeface="+mn-lt"/>
                <a:ea typeface="+mn-ea"/>
                <a:cs typeface="+mn-cs"/>
              </a:rPr>
              <a:t>. El 72% de los trabajadores de las empresas que lideran esta práctica informan tener una experiencia laboral positiva.</a:t>
            </a:r>
          </a:p>
          <a:p>
            <a:pPr lvl="0"/>
            <a:endParaRPr lang="es-MX" sz="1200" kern="1200" dirty="0">
              <a:solidFill>
                <a:schemeClr val="tx1"/>
              </a:solidFill>
              <a:effectLst/>
              <a:latin typeface="+mn-lt"/>
              <a:ea typeface="+mn-ea"/>
              <a:cs typeface="+mn-cs"/>
            </a:endParaRPr>
          </a:p>
          <a:p>
            <a:pPr lvl="0"/>
            <a:r>
              <a:rPr lang="es-MX" sz="1200" kern="1200" dirty="0">
                <a:solidFill>
                  <a:schemeClr val="tx1"/>
                </a:solidFill>
                <a:effectLst/>
                <a:latin typeface="+mn-lt"/>
                <a:ea typeface="+mn-ea"/>
                <a:cs typeface="+mn-cs"/>
              </a:rPr>
              <a:t>En pocas palabras, busquen potencializar su desempeño, optando por formar parte de compañías como Accenture donde lo primordial es nuestra gente, donde para hacer que esto suceda, se r</a:t>
            </a:r>
            <a:r>
              <a:rPr lang="es-MX" sz="1200" b="1" kern="1200" dirty="0">
                <a:solidFill>
                  <a:schemeClr val="tx1"/>
                </a:solidFill>
                <a:effectLst/>
                <a:latin typeface="+mn-lt"/>
                <a:ea typeface="+mn-ea"/>
                <a:cs typeface="+mn-cs"/>
              </a:rPr>
              <a:t>equiere una forma diferente de pensar.</a:t>
            </a:r>
            <a:endParaRPr lang="es-MX" dirty="0"/>
          </a:p>
        </p:txBody>
      </p:sp>
      <p:sp>
        <p:nvSpPr>
          <p:cNvPr id="4" name="Slide Number Placeholder 3"/>
          <p:cNvSpPr>
            <a:spLocks noGrp="1"/>
          </p:cNvSpPr>
          <p:nvPr>
            <p:ph type="sldNum" sz="quarter" idx="5"/>
          </p:nvPr>
        </p:nvSpPr>
        <p:spPr/>
        <p:txBody>
          <a:bodyPr/>
          <a:lstStyle/>
          <a:p>
            <a:fld id="{F96A24C7-30F9-419A-A2A0-26380A663F4B}" type="slidenum">
              <a:rPr lang="es-MX" smtClean="0"/>
              <a:t>5</a:t>
            </a:fld>
            <a:endParaRPr lang="es-MX"/>
          </a:p>
        </p:txBody>
      </p:sp>
    </p:spTree>
    <p:extLst>
      <p:ext uri="{BB962C8B-B14F-4D97-AF65-F5344CB8AC3E}">
        <p14:creationId xmlns:p14="http://schemas.microsoft.com/office/powerpoint/2010/main" val="70215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MX" sz="1200" kern="1200" dirty="0">
                <a:solidFill>
                  <a:schemeClr val="tx1"/>
                </a:solidFill>
                <a:effectLst/>
                <a:latin typeface="+mn-lt"/>
                <a:ea typeface="+mn-ea"/>
                <a:cs typeface="+mn-cs"/>
              </a:rPr>
              <a:t>Entonces con lo que quiero concluir es que las</a:t>
            </a:r>
            <a:r>
              <a:rPr lang="es-MX" sz="1200" kern="1200" baseline="0" dirty="0">
                <a:solidFill>
                  <a:schemeClr val="tx1"/>
                </a:solidFill>
                <a:effectLst/>
                <a:latin typeface="+mn-lt"/>
                <a:ea typeface="+mn-ea"/>
                <a:cs typeface="+mn-cs"/>
              </a:rPr>
              <a:t> </a:t>
            </a:r>
            <a:r>
              <a:rPr lang="es-MX" sz="1200" kern="1200" dirty="0">
                <a:solidFill>
                  <a:schemeClr val="tx1"/>
                </a:solidFill>
                <a:effectLst/>
                <a:latin typeface="+mn-lt"/>
                <a:ea typeface="+mn-ea"/>
                <a:cs typeface="+mn-cs"/>
              </a:rPr>
              <a:t>empresas que puedan apoyar a sus trabajadores hoy, cuando realmente lo necesiten, y de ese modo fortalecer la confianza en la relación empleador-empleado, se beneficiarán mañana.</a:t>
            </a:r>
          </a:p>
          <a:p>
            <a:endParaRPr lang="es-MX"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Pero mejorar la situación de las personas requiere más que prácticas y políticas imaginativas. Significa generar confianza a través de la transparencia. </a:t>
            </a:r>
          </a:p>
          <a:p>
            <a:r>
              <a:rPr lang="es-MX" sz="1200" kern="1200" dirty="0">
                <a:solidFill>
                  <a:schemeClr val="tx1"/>
                </a:solidFill>
                <a:effectLst/>
                <a:latin typeface="+mn-lt"/>
                <a:ea typeface="+mn-ea"/>
                <a:cs typeface="+mn-cs"/>
              </a:rPr>
              <a:t>Aquellos que lo hagan bien desbloquearán todo el potencial de su gente, ustedes como colaboradores estarán en empresas donde sean productivos y satisfechos con lo que hacen.</a:t>
            </a:r>
            <a:endParaRPr lang="es-MX" dirty="0"/>
          </a:p>
        </p:txBody>
      </p:sp>
      <p:sp>
        <p:nvSpPr>
          <p:cNvPr id="4" name="Slide Number Placeholder 3"/>
          <p:cNvSpPr>
            <a:spLocks noGrp="1"/>
          </p:cNvSpPr>
          <p:nvPr>
            <p:ph type="sldNum" sz="quarter" idx="5"/>
          </p:nvPr>
        </p:nvSpPr>
        <p:spPr/>
        <p:txBody>
          <a:bodyPr/>
          <a:lstStyle/>
          <a:p>
            <a:fld id="{F96A24C7-30F9-419A-A2A0-26380A663F4B}" type="slidenum">
              <a:rPr lang="es-MX" smtClean="0"/>
              <a:t>6</a:t>
            </a:fld>
            <a:endParaRPr lang="es-MX"/>
          </a:p>
        </p:txBody>
      </p:sp>
    </p:spTree>
    <p:extLst>
      <p:ext uri="{BB962C8B-B14F-4D97-AF65-F5344CB8AC3E}">
        <p14:creationId xmlns:p14="http://schemas.microsoft.com/office/powerpoint/2010/main" val="2749528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8952E-077B-4AC4-AA44-FC6EA372A3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MX"/>
          </a:p>
        </p:txBody>
      </p:sp>
      <p:sp>
        <p:nvSpPr>
          <p:cNvPr id="3" name="Subtitle 2">
            <a:extLst>
              <a:ext uri="{FF2B5EF4-FFF2-40B4-BE49-F238E27FC236}">
                <a16:creationId xmlns:a16="http://schemas.microsoft.com/office/drawing/2014/main" id="{30BCDBCE-C81C-49FB-BA3E-A2994D2ED7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6AFF68E9-0764-4ADF-97D4-7C3A5F02E35F}"/>
              </a:ext>
            </a:extLst>
          </p:cNvPr>
          <p:cNvSpPr>
            <a:spLocks noGrp="1"/>
          </p:cNvSpPr>
          <p:nvPr>
            <p:ph type="dt" sz="half" idx="10"/>
          </p:nvPr>
        </p:nvSpPr>
        <p:spPr/>
        <p:txBody>
          <a:bodyPr/>
          <a:lstStyle/>
          <a:p>
            <a:fld id="{D69F698A-4E36-4AB8-8C81-69BD5F5E835F}" type="datetimeFigureOut">
              <a:rPr lang="es-MX" smtClean="0"/>
              <a:t>08/04/2021</a:t>
            </a:fld>
            <a:endParaRPr lang="es-MX"/>
          </a:p>
        </p:txBody>
      </p:sp>
      <p:sp>
        <p:nvSpPr>
          <p:cNvPr id="5" name="Footer Placeholder 4">
            <a:extLst>
              <a:ext uri="{FF2B5EF4-FFF2-40B4-BE49-F238E27FC236}">
                <a16:creationId xmlns:a16="http://schemas.microsoft.com/office/drawing/2014/main" id="{96885543-FAD9-49F7-B569-6635E11F7EFC}"/>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5B8DE324-57D4-4BA0-A72F-E882FD2B381D}"/>
              </a:ext>
            </a:extLst>
          </p:cNvPr>
          <p:cNvSpPr>
            <a:spLocks noGrp="1"/>
          </p:cNvSpPr>
          <p:nvPr>
            <p:ph type="sldNum" sz="quarter" idx="12"/>
          </p:nvPr>
        </p:nvSpPr>
        <p:spPr/>
        <p:txBody>
          <a:bodyPr/>
          <a:lstStyle/>
          <a:p>
            <a:fld id="{DF30BC30-2284-41A6-8F86-595A31F51036}" type="slidenum">
              <a:rPr lang="es-MX" smtClean="0"/>
              <a:t>‹#›</a:t>
            </a:fld>
            <a:endParaRPr lang="es-MX"/>
          </a:p>
        </p:txBody>
      </p:sp>
    </p:spTree>
    <p:extLst>
      <p:ext uri="{BB962C8B-B14F-4D97-AF65-F5344CB8AC3E}">
        <p14:creationId xmlns:p14="http://schemas.microsoft.com/office/powerpoint/2010/main" val="1092484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7821C-8CE5-461A-AA68-EF73D2DF208C}"/>
              </a:ext>
            </a:extLst>
          </p:cNvPr>
          <p:cNvSpPr>
            <a:spLocks noGrp="1"/>
          </p:cNvSpPr>
          <p:nvPr>
            <p:ph type="title"/>
          </p:nvPr>
        </p:nvSpPr>
        <p:spPr/>
        <p:txBody>
          <a:bodyPr/>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733F8727-BFB7-4A5D-8584-A85DE86509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6BA12440-AED4-4A94-BB2E-D1D915162248}"/>
              </a:ext>
            </a:extLst>
          </p:cNvPr>
          <p:cNvSpPr>
            <a:spLocks noGrp="1"/>
          </p:cNvSpPr>
          <p:nvPr>
            <p:ph type="dt" sz="half" idx="10"/>
          </p:nvPr>
        </p:nvSpPr>
        <p:spPr/>
        <p:txBody>
          <a:bodyPr/>
          <a:lstStyle/>
          <a:p>
            <a:fld id="{D69F698A-4E36-4AB8-8C81-69BD5F5E835F}" type="datetimeFigureOut">
              <a:rPr lang="es-MX" smtClean="0"/>
              <a:t>08/04/2021</a:t>
            </a:fld>
            <a:endParaRPr lang="es-MX"/>
          </a:p>
        </p:txBody>
      </p:sp>
      <p:sp>
        <p:nvSpPr>
          <p:cNvPr id="5" name="Footer Placeholder 4">
            <a:extLst>
              <a:ext uri="{FF2B5EF4-FFF2-40B4-BE49-F238E27FC236}">
                <a16:creationId xmlns:a16="http://schemas.microsoft.com/office/drawing/2014/main" id="{BE21C605-D961-4EFC-BEC6-0DAF5A3AFE11}"/>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E0AA350D-6A98-4008-9944-075BA0575823}"/>
              </a:ext>
            </a:extLst>
          </p:cNvPr>
          <p:cNvSpPr>
            <a:spLocks noGrp="1"/>
          </p:cNvSpPr>
          <p:nvPr>
            <p:ph type="sldNum" sz="quarter" idx="12"/>
          </p:nvPr>
        </p:nvSpPr>
        <p:spPr/>
        <p:txBody>
          <a:bodyPr/>
          <a:lstStyle/>
          <a:p>
            <a:fld id="{DF30BC30-2284-41A6-8F86-595A31F51036}" type="slidenum">
              <a:rPr lang="es-MX" smtClean="0"/>
              <a:t>‹#›</a:t>
            </a:fld>
            <a:endParaRPr lang="es-MX"/>
          </a:p>
        </p:txBody>
      </p:sp>
    </p:spTree>
    <p:extLst>
      <p:ext uri="{BB962C8B-B14F-4D97-AF65-F5344CB8AC3E}">
        <p14:creationId xmlns:p14="http://schemas.microsoft.com/office/powerpoint/2010/main" val="3319865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824BB7-5BF2-4C25-9D15-DC0B3E85809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F4318B3A-4507-44CC-90F7-7D0590C382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35AED3C6-83D8-4BE1-9FEE-1ACF94D8FA0E}"/>
              </a:ext>
            </a:extLst>
          </p:cNvPr>
          <p:cNvSpPr>
            <a:spLocks noGrp="1"/>
          </p:cNvSpPr>
          <p:nvPr>
            <p:ph type="dt" sz="half" idx="10"/>
          </p:nvPr>
        </p:nvSpPr>
        <p:spPr/>
        <p:txBody>
          <a:bodyPr/>
          <a:lstStyle/>
          <a:p>
            <a:fld id="{D69F698A-4E36-4AB8-8C81-69BD5F5E835F}" type="datetimeFigureOut">
              <a:rPr lang="es-MX" smtClean="0"/>
              <a:t>08/04/2021</a:t>
            </a:fld>
            <a:endParaRPr lang="es-MX"/>
          </a:p>
        </p:txBody>
      </p:sp>
      <p:sp>
        <p:nvSpPr>
          <p:cNvPr id="5" name="Footer Placeholder 4">
            <a:extLst>
              <a:ext uri="{FF2B5EF4-FFF2-40B4-BE49-F238E27FC236}">
                <a16:creationId xmlns:a16="http://schemas.microsoft.com/office/drawing/2014/main" id="{EAA157BA-915F-4302-8E8D-2C74EDD84440}"/>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7C3BA519-4AFA-4AAA-BC54-BAC2BBC81BD0}"/>
              </a:ext>
            </a:extLst>
          </p:cNvPr>
          <p:cNvSpPr>
            <a:spLocks noGrp="1"/>
          </p:cNvSpPr>
          <p:nvPr>
            <p:ph type="sldNum" sz="quarter" idx="12"/>
          </p:nvPr>
        </p:nvSpPr>
        <p:spPr/>
        <p:txBody>
          <a:bodyPr/>
          <a:lstStyle/>
          <a:p>
            <a:fld id="{DF30BC30-2284-41A6-8F86-595A31F51036}" type="slidenum">
              <a:rPr lang="es-MX" smtClean="0"/>
              <a:t>‹#›</a:t>
            </a:fld>
            <a:endParaRPr lang="es-MX"/>
          </a:p>
        </p:txBody>
      </p:sp>
    </p:spTree>
    <p:extLst>
      <p:ext uri="{BB962C8B-B14F-4D97-AF65-F5344CB8AC3E}">
        <p14:creationId xmlns:p14="http://schemas.microsoft.com/office/powerpoint/2010/main" val="4071084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Master: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457200"/>
            <a:ext cx="5714999" cy="3086100"/>
          </a:xfrm>
        </p:spPr>
        <p:txBody>
          <a:bodyPr tIns="0" anchor="t" anchorCtr="0">
            <a:noAutofit/>
          </a:bodyPr>
          <a:lstStyle>
            <a:lvl1pPr algn="l">
              <a:lnSpc>
                <a:spcPct val="70000"/>
              </a:lnSpc>
              <a:defRPr sz="6000">
                <a:solidFill>
                  <a:schemeClr val="tx1"/>
                </a:solidFill>
                <a:latin typeface="Graphik Black" panose="020B0A03030202060203" pitchFamily="34" charset="0"/>
              </a:defRPr>
            </a:lvl1pPr>
          </a:lstStyle>
          <a:p>
            <a:r>
              <a:rPr lang="en-US"/>
              <a:t>Click to edit title</a:t>
            </a:r>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0">
              <a:lnSpc>
                <a:spcPct val="70000"/>
              </a:lnSpc>
              <a:defRPr sz="4000" b="1" baseline="0">
                <a:solidFill>
                  <a:schemeClr val="tx1"/>
                </a:solidFill>
                <a:latin typeface="+mn-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571208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Master: Purple">
    <p:bg>
      <p:bgPr>
        <a:solidFill>
          <a:srgbClr val="46007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457200"/>
            <a:ext cx="5714999" cy="3086100"/>
          </a:xfrm>
        </p:spPr>
        <p:txBody>
          <a:bodyPr tIns="0" anchor="t" anchorCtr="0">
            <a:noAutofit/>
          </a:bodyPr>
          <a:lstStyle>
            <a:lvl1pPr algn="l">
              <a:lnSpc>
                <a:spcPct val="70000"/>
              </a:lnSpc>
              <a:defRPr sz="6000">
                <a:solidFill>
                  <a:schemeClr val="tx1"/>
                </a:solidFill>
                <a:latin typeface="Graphik Black" panose="020B0A03030202060203" pitchFamily="34" charset="0"/>
              </a:defRPr>
            </a:lvl1pPr>
          </a:lstStyle>
          <a:p>
            <a:r>
              <a:rPr lang="en-US"/>
              <a:t>Click to edit title</a:t>
            </a:r>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0">
              <a:lnSpc>
                <a:spcPct val="70000"/>
              </a:lnSpc>
              <a:defRPr sz="4000" b="1" baseline="0">
                <a:solidFill>
                  <a:schemeClr val="tx1"/>
                </a:solidFill>
                <a:latin typeface="+mn-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51096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Master">
    <p:bg>
      <p:bgPr>
        <a:solidFill>
          <a:srgbClr val="4600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2757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Master">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576557"/>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Title Master">
    <p:bg>
      <p:bgPr>
        <a:solidFill>
          <a:srgbClr val="11002E"/>
        </a:solidFill>
        <a:effectLst/>
      </p:bgPr>
    </p:bg>
    <p:spTree>
      <p:nvGrpSpPr>
        <p:cNvPr id="1" name=""/>
        <p:cNvGrpSpPr/>
        <p:nvPr/>
      </p:nvGrpSpPr>
      <p:grpSpPr>
        <a:xfrm>
          <a:off x="0" y="0"/>
          <a:ext cx="0" cy="0"/>
          <a:chOff x="0" y="0"/>
          <a:chExt cx="0" cy="0"/>
        </a:xfrm>
      </p:grpSpPr>
      <p:pic>
        <p:nvPicPr>
          <p:cNvPr id="3" name="Picture 2" descr="A picture containing star&#10;&#10;Description automatically generated">
            <a:extLst>
              <a:ext uri="{FF2B5EF4-FFF2-40B4-BE49-F238E27FC236}">
                <a16:creationId xmlns:a16="http://schemas.microsoft.com/office/drawing/2014/main" id="{8BB63F4A-AC09-3240-9198-4C3D13F18E2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1811000" cy="6858000"/>
          </a:xfrm>
          <a:prstGeom prst="rect">
            <a:avLst/>
          </a:prstGeom>
        </p:spPr>
      </p:pic>
      <p:cxnSp>
        <p:nvCxnSpPr>
          <p:cNvPr id="14" name="Straight Connector 13">
            <a:extLst>
              <a:ext uri="{FF2B5EF4-FFF2-40B4-BE49-F238E27FC236}">
                <a16:creationId xmlns:a16="http://schemas.microsoft.com/office/drawing/2014/main" id="{A3D9D13B-AF63-437A-8749-68D137397575}"/>
              </a:ext>
            </a:extLst>
          </p:cNvPr>
          <p:cNvCxnSpPr/>
          <p:nvPr/>
        </p:nvCxnSpPr>
        <p:spPr>
          <a:xfrm>
            <a:off x="2053590" y="3429000"/>
            <a:ext cx="914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 Placeholder 4">
            <a:extLst>
              <a:ext uri="{FF2B5EF4-FFF2-40B4-BE49-F238E27FC236}">
                <a16:creationId xmlns:a16="http://schemas.microsoft.com/office/drawing/2014/main" id="{5C7E389D-5F5D-4747-968F-E5F39AB630AB}"/>
              </a:ext>
            </a:extLst>
          </p:cNvPr>
          <p:cNvSpPr>
            <a:spLocks noGrp="1"/>
          </p:cNvSpPr>
          <p:nvPr>
            <p:ph type="body" sz="quarter" idx="10" hasCustomPrompt="1"/>
          </p:nvPr>
        </p:nvSpPr>
        <p:spPr>
          <a:xfrm>
            <a:off x="2053591" y="1603306"/>
            <a:ext cx="6556100" cy="1700212"/>
          </a:xfrm>
        </p:spPr>
        <p:txBody>
          <a:bodyPr>
            <a:noAutofit/>
          </a:bodyPr>
          <a:lstStyle>
            <a:lvl1pPr>
              <a:lnSpc>
                <a:spcPct val="70000"/>
              </a:lnSpc>
              <a:defRPr sz="6600" cap="none">
                <a:solidFill>
                  <a:schemeClr val="bg1"/>
                </a:solidFill>
              </a:defRPr>
            </a:lvl1pPr>
          </a:lstStyle>
          <a:p>
            <a:r>
              <a:rPr lang="en-US" sz="6000">
                <a:solidFill>
                  <a:schemeClr val="bg1"/>
                </a:solidFill>
              </a:rPr>
              <a:t>INSERT </a:t>
            </a:r>
            <a:br>
              <a:rPr lang="en-US" sz="6000">
                <a:solidFill>
                  <a:schemeClr val="bg1"/>
                </a:solidFill>
              </a:rPr>
            </a:br>
            <a:r>
              <a:rPr lang="en-US" sz="6000">
                <a:solidFill>
                  <a:schemeClr val="bg1"/>
                </a:solidFill>
              </a:rPr>
              <a:t>HEADERS</a:t>
            </a:r>
          </a:p>
        </p:txBody>
      </p:sp>
      <p:sp>
        <p:nvSpPr>
          <p:cNvPr id="23" name="Text Placeholder 18">
            <a:extLst>
              <a:ext uri="{FF2B5EF4-FFF2-40B4-BE49-F238E27FC236}">
                <a16:creationId xmlns:a16="http://schemas.microsoft.com/office/drawing/2014/main" id="{1D4E0C7B-55AE-49FD-9698-9CEB8E63399B}"/>
              </a:ext>
            </a:extLst>
          </p:cNvPr>
          <p:cNvSpPr>
            <a:spLocks noGrp="1"/>
          </p:cNvSpPr>
          <p:nvPr>
            <p:ph type="body" sz="quarter" idx="11" hasCustomPrompt="1"/>
          </p:nvPr>
        </p:nvSpPr>
        <p:spPr>
          <a:xfrm>
            <a:off x="2053590" y="3778128"/>
            <a:ext cx="6556100" cy="591213"/>
          </a:xfrm>
        </p:spPr>
        <p:txBody>
          <a:bodyPr>
            <a:normAutofit/>
          </a:bodyPr>
          <a:lstStyle>
            <a:lvl1pPr>
              <a:defRPr sz="3200" cap="none">
                <a:solidFill>
                  <a:schemeClr val="bg1"/>
                </a:solidFill>
              </a:defRPr>
            </a:lvl1pPr>
          </a:lstStyle>
          <a:p>
            <a:pPr lvl="0"/>
            <a:r>
              <a:rPr lang="en-US"/>
              <a:t>Click to edit master text styles</a:t>
            </a:r>
          </a:p>
        </p:txBody>
      </p:sp>
      <p:sp>
        <p:nvSpPr>
          <p:cNvPr id="24" name="Text Placeholder 20">
            <a:extLst>
              <a:ext uri="{FF2B5EF4-FFF2-40B4-BE49-F238E27FC236}">
                <a16:creationId xmlns:a16="http://schemas.microsoft.com/office/drawing/2014/main" id="{3D75A7A3-DF6D-4A7E-9720-4F2A44F33670}"/>
              </a:ext>
            </a:extLst>
          </p:cNvPr>
          <p:cNvSpPr>
            <a:spLocks noGrp="1"/>
          </p:cNvSpPr>
          <p:nvPr>
            <p:ph type="body" sz="quarter" idx="12" hasCustomPrompt="1"/>
          </p:nvPr>
        </p:nvSpPr>
        <p:spPr>
          <a:xfrm>
            <a:off x="2053590" y="4820990"/>
            <a:ext cx="4559300" cy="394724"/>
          </a:xfrm>
        </p:spPr>
        <p:txBody>
          <a:bodyPr>
            <a:normAutofit/>
          </a:bodyPr>
          <a:lstStyle>
            <a:lvl1pPr>
              <a:defRPr sz="2000" cap="none">
                <a:solidFill>
                  <a:schemeClr val="bg1"/>
                </a:solidFill>
                <a:latin typeface="Graphik Light" panose="020B0403030202060203" pitchFamily="34" charset="0"/>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grpSp>
        <p:nvGrpSpPr>
          <p:cNvPr id="13" name="Group 12">
            <a:extLst>
              <a:ext uri="{FF2B5EF4-FFF2-40B4-BE49-F238E27FC236}">
                <a16:creationId xmlns:a16="http://schemas.microsoft.com/office/drawing/2014/main" id="{2C8E227D-CA27-442B-909C-C83877E03310}"/>
              </a:ext>
            </a:extLst>
          </p:cNvPr>
          <p:cNvGrpSpPr>
            <a:grpSpLocks noChangeAspect="1"/>
          </p:cNvGrpSpPr>
          <p:nvPr/>
        </p:nvGrpSpPr>
        <p:grpSpPr>
          <a:xfrm>
            <a:off x="10058400" y="6070225"/>
            <a:ext cx="1752600" cy="470419"/>
            <a:chOff x="9638475" y="1219200"/>
            <a:chExt cx="1389888" cy="373063"/>
          </a:xfrm>
        </p:grpSpPr>
        <p:pic>
          <p:nvPicPr>
            <p:cNvPr id="15" name="Picture 14">
              <a:extLst>
                <a:ext uri="{FF2B5EF4-FFF2-40B4-BE49-F238E27FC236}">
                  <a16:creationId xmlns:a16="http://schemas.microsoft.com/office/drawing/2014/main" id="{B2979A07-2E3B-464E-8FCF-17BB8ACCECF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7" name="Freeform 5">
              <a:extLst>
                <a:ext uri="{FF2B5EF4-FFF2-40B4-BE49-F238E27FC236}">
                  <a16:creationId xmlns:a16="http://schemas.microsoft.com/office/drawing/2014/main" id="{99DE767A-54A1-4401-BB04-7C2A8292363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73853033"/>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ong Header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51B91-CFB9-E241-B05B-B856C34325B7}"/>
              </a:ext>
            </a:extLst>
          </p:cNvPr>
          <p:cNvSpPr>
            <a:spLocks noGrp="1"/>
          </p:cNvSpPr>
          <p:nvPr>
            <p:ph type="title"/>
          </p:nvPr>
        </p:nvSpPr>
        <p:spPr/>
        <p:txBody>
          <a:bodyPr/>
          <a:lstStyle/>
          <a:p>
            <a:r>
              <a:rPr lang="en-GB"/>
              <a:t>Click to edit Master title style</a:t>
            </a:r>
            <a:endParaRPr lang="en-US"/>
          </a:p>
        </p:txBody>
      </p:sp>
      <p:sp>
        <p:nvSpPr>
          <p:cNvPr id="5" name="Slide Number Placeholder 6">
            <a:extLst>
              <a:ext uri="{FF2B5EF4-FFF2-40B4-BE49-F238E27FC236}">
                <a16:creationId xmlns:a16="http://schemas.microsoft.com/office/drawing/2014/main" id="{6A37561E-1C86-48E8-A052-EA7697DEBF3B}"/>
              </a:ext>
            </a:extLst>
          </p:cNvPr>
          <p:cNvSpPr txBox="1">
            <a:spLocks/>
          </p:cNvSpPr>
          <p:nvPr/>
        </p:nvSpPr>
        <p:spPr>
          <a:xfrm flipH="1">
            <a:off x="11595000" y="6538988"/>
            <a:ext cx="216000" cy="161925"/>
          </a:xfrm>
          <a:prstGeom prst="rect">
            <a:avLst/>
          </a:prstGeom>
        </p:spPr>
        <p:txBody>
          <a:bodyPr vert="horz" wrap="square" lIns="0" tIns="60944" rIns="0" bIns="60944" numCol="1" anchor="ctr" anchorCtr="0" compatLnSpc="1">
            <a:prstTxWarp prst="textNoShape">
              <a:avLst/>
            </a:prstTxWarp>
            <a:noAutofit/>
          </a:bodyPr>
          <a:lstStyle>
            <a:defPPr>
              <a:defRPr lang="en-US"/>
            </a:defPPr>
            <a:lvl1pPr algn="r" rtl="0" fontAlgn="base">
              <a:spcBef>
                <a:spcPct val="0"/>
              </a:spcBef>
              <a:spcAft>
                <a:spcPct val="0"/>
              </a:spcAft>
              <a:defRPr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CBDC3A-D49F-4631-A8C7-55D59B33E5FA}" type="slidenum">
              <a:rPr kumimoji="0" lang="en-US" sz="800" b="0" i="0" u="none" strike="noStrike" kern="1200" cap="none" spc="0" normalizeH="0" baseline="0" noProof="0" smtClean="0">
                <a:ln>
                  <a:noFill/>
                </a:ln>
                <a:solidFill>
                  <a:schemeClr val="accent1"/>
                </a:solidFill>
                <a:effectLst/>
                <a:uLnTx/>
                <a:uFillTx/>
                <a:latin typeface="Graphik Regular" panose="020B0503030202060203" pitchFamily="34" charset="77"/>
                <a:ea typeface="Roboto Light" panose="02000000000000000000" pitchFamily="2"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chemeClr val="accent1"/>
              </a:solidFill>
              <a:effectLst/>
              <a:uLnTx/>
              <a:uFillTx/>
              <a:latin typeface="Graphik Regular" panose="020B0503030202060203" pitchFamily="34" charset="77"/>
              <a:ea typeface="Roboto Light" panose="02000000000000000000" pitchFamily="2" charset="0"/>
            </a:endParaRPr>
          </a:p>
        </p:txBody>
      </p:sp>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8572500" cy="4284279"/>
          </a:xfrm>
        </p:spPr>
        <p:txBody>
          <a:bodyPr/>
          <a:lstStyle>
            <a:lvl1pPr>
              <a:lnSpc>
                <a:spcPct val="100000"/>
              </a:lnSpc>
              <a:spcAft>
                <a:spcPts val="1200"/>
              </a:spcAft>
              <a:defRPr kumimoji="0" lang="en-US" sz="2800" b="1" i="0" u="none" strike="noStrike" kern="1200" cap="none" spc="0" normalizeH="0" baseline="0" dirty="0" smtClean="0">
                <a:ln>
                  <a:noFill/>
                </a:ln>
                <a:solidFill>
                  <a:sysClr val="windowText" lastClr="000000"/>
                </a:solidFill>
                <a:effectLst/>
                <a:uLnTx/>
                <a:uFillTx/>
                <a:latin typeface="Graphik"/>
                <a:ea typeface="+mn-ea"/>
                <a:cs typeface="+mn-cs"/>
              </a:defRPr>
            </a:lvl1pPr>
            <a:lvl2pPr>
              <a:lnSpc>
                <a:spcPct val="100000"/>
              </a:lnSpc>
              <a:spcAft>
                <a:spcPts val="1200"/>
              </a:spcAft>
              <a:defRPr kumimoji="0" lang="en-US" sz="2200" b="0" i="0" u="none" strike="noStrike" kern="1200" cap="none" spc="0" normalizeH="0" baseline="0" dirty="0" smtClean="0">
                <a:ln>
                  <a:noFill/>
                </a:ln>
                <a:solidFill>
                  <a:sysClr val="windowText" lastClr="000000"/>
                </a:solidFill>
                <a:effectLst/>
                <a:uLnTx/>
                <a:uFillTx/>
                <a:latin typeface="Graphik"/>
                <a:ea typeface="+mn-ea"/>
                <a:cs typeface="+mn-cs"/>
              </a:defRPr>
            </a:lvl2pPr>
            <a:lvl3pPr marL="285750" indent="-285750">
              <a:lnSpc>
                <a:spcPct val="100000"/>
              </a:lnSpc>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728425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ong Header and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51B91-CFB9-E241-B05B-B856C34325B7}"/>
              </a:ext>
            </a:extLst>
          </p:cNvPr>
          <p:cNvSpPr>
            <a:spLocks noGrp="1"/>
          </p:cNvSpPr>
          <p:nvPr>
            <p:ph type="title"/>
          </p:nvPr>
        </p:nvSpPr>
        <p:spPr/>
        <p:txBody>
          <a:bodyPr/>
          <a:lstStyle/>
          <a:p>
            <a:r>
              <a:rPr lang="en-GB"/>
              <a:t>Click to edit Master title style</a:t>
            </a:r>
            <a:endParaRPr lang="en-US"/>
          </a:p>
        </p:txBody>
      </p:sp>
      <p:sp>
        <p:nvSpPr>
          <p:cNvPr id="5" name="Slide Number Placeholder 6">
            <a:extLst>
              <a:ext uri="{FF2B5EF4-FFF2-40B4-BE49-F238E27FC236}">
                <a16:creationId xmlns:a16="http://schemas.microsoft.com/office/drawing/2014/main" id="{6A37561E-1C86-48E8-A052-EA7697DEBF3B}"/>
              </a:ext>
            </a:extLst>
          </p:cNvPr>
          <p:cNvSpPr txBox="1">
            <a:spLocks/>
          </p:cNvSpPr>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defPPr>
              <a:defRPr lang="en-US"/>
            </a:defPPr>
            <a:lvl1pPr algn="r" rtl="0" fontAlgn="base">
              <a:spcBef>
                <a:spcPct val="0"/>
              </a:spcBef>
              <a:spcAft>
                <a:spcPct val="0"/>
              </a:spcAft>
              <a:defRPr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CBDC3A-D49F-4631-A8C7-55D59B33E5FA}" type="slidenum">
              <a:rPr kumimoji="0" lang="en-US" sz="800" b="0" i="0" u="none" strike="noStrike" kern="1200" cap="none" spc="0" normalizeH="0" baseline="0" noProof="0" smtClean="0">
                <a:ln>
                  <a:noFill/>
                </a:ln>
                <a:solidFill>
                  <a:srgbClr val="000000">
                    <a:alpha val="50000"/>
                  </a:srgbClr>
                </a:solidFill>
                <a:effectLst/>
                <a:uLnTx/>
                <a:uFillTx/>
                <a:latin typeface="Graphik Regular" panose="020B0503030202060203" pitchFamily="34" charset="77"/>
                <a:ea typeface="Roboto Light" panose="02000000000000000000" pitchFamily="2"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000000">
                  <a:alpha val="50000"/>
                </a:srgbClr>
              </a:solidFill>
              <a:effectLst/>
              <a:uLnTx/>
              <a:uFillTx/>
              <a:latin typeface="Graphik Regular" panose="020B0503030202060203" pitchFamily="34" charset="77"/>
              <a:ea typeface="Roboto Light" panose="02000000000000000000" pitchFamily="2" charset="0"/>
            </a:endParaRPr>
          </a:p>
        </p:txBody>
      </p:sp>
      <p:sp>
        <p:nvSpPr>
          <p:cNvPr id="8" name="Footer Placeholder 1">
            <a:extLst>
              <a:ext uri="{FF2B5EF4-FFF2-40B4-BE49-F238E27FC236}">
                <a16:creationId xmlns:a16="http://schemas.microsoft.com/office/drawing/2014/main" id="{57E54EFC-2482-4DF7-B022-0B1FD980DBBF}"/>
              </a:ext>
            </a:extLst>
          </p:cNvPr>
          <p:cNvSpPr txBox="1">
            <a:spLocks/>
          </p:cNvSpPr>
          <p:nvPr/>
        </p:nvSpPr>
        <p:spPr>
          <a:xfrm>
            <a:off x="355600" y="6538913"/>
            <a:ext cx="4140338" cy="162000"/>
          </a:xfrm>
          <a:prstGeom prst="rect">
            <a:avLst/>
          </a:prstGeom>
        </p:spPr>
        <p:txBody>
          <a:bodyPr vert="horz" wrap="square" lIns="0" tIns="60944" rIns="0" bIns="60944"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a:t>Copyright © 2019 Accenture. All rights reserved.</a:t>
            </a:r>
            <a:endParaRPr lang="en-AU"/>
          </a:p>
        </p:txBody>
      </p:sp>
    </p:spTree>
    <p:extLst>
      <p:ext uri="{BB962C8B-B14F-4D97-AF65-F5344CB8AC3E}">
        <p14:creationId xmlns:p14="http://schemas.microsoft.com/office/powerpoint/2010/main" val="32395325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Long Header and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51B91-CFB9-E241-B05B-B856C34325B7}"/>
              </a:ext>
            </a:extLst>
          </p:cNvPr>
          <p:cNvSpPr>
            <a:spLocks noGrp="1"/>
          </p:cNvSpPr>
          <p:nvPr>
            <p:ph type="title"/>
          </p:nvPr>
        </p:nvSpPr>
        <p:spPr/>
        <p:txBody>
          <a:bodyPr/>
          <a:lstStyle/>
          <a:p>
            <a:r>
              <a:rPr lang="en-GB"/>
              <a:t>Click to edit Master title style</a:t>
            </a:r>
            <a:endParaRPr lang="en-US"/>
          </a:p>
        </p:txBody>
      </p:sp>
      <p:sp>
        <p:nvSpPr>
          <p:cNvPr id="5" name="Slide Number Placeholder 6">
            <a:extLst>
              <a:ext uri="{FF2B5EF4-FFF2-40B4-BE49-F238E27FC236}">
                <a16:creationId xmlns:a16="http://schemas.microsoft.com/office/drawing/2014/main" id="{6A37561E-1C86-48E8-A052-EA7697DEBF3B}"/>
              </a:ext>
            </a:extLst>
          </p:cNvPr>
          <p:cNvSpPr txBox="1">
            <a:spLocks/>
          </p:cNvSpPr>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defPPr>
              <a:defRPr lang="en-US"/>
            </a:defPPr>
            <a:lvl1pPr algn="r" rtl="0" fontAlgn="base">
              <a:spcBef>
                <a:spcPct val="0"/>
              </a:spcBef>
              <a:spcAft>
                <a:spcPct val="0"/>
              </a:spcAft>
              <a:defRPr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CBDC3A-D49F-4631-A8C7-55D59B33E5FA}" type="slidenum">
              <a:rPr kumimoji="0" lang="en-US" sz="800" b="0" i="0" u="none" strike="noStrike" kern="1200" cap="none" spc="0" normalizeH="0" baseline="0" noProof="0" smtClean="0">
                <a:ln>
                  <a:noFill/>
                </a:ln>
                <a:solidFill>
                  <a:srgbClr val="000000">
                    <a:alpha val="50000"/>
                  </a:srgbClr>
                </a:solidFill>
                <a:effectLst/>
                <a:uLnTx/>
                <a:uFillTx/>
                <a:latin typeface="Graphik Regular" panose="020B0503030202060203" pitchFamily="34" charset="77"/>
                <a:ea typeface="Roboto Light" panose="02000000000000000000" pitchFamily="2"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000000">
                  <a:alpha val="50000"/>
                </a:srgbClr>
              </a:solidFill>
              <a:effectLst/>
              <a:uLnTx/>
              <a:uFillTx/>
              <a:latin typeface="Graphik Regular" panose="020B0503030202060203" pitchFamily="34" charset="77"/>
              <a:ea typeface="Roboto Light" panose="02000000000000000000" pitchFamily="2" charset="0"/>
            </a:endParaRPr>
          </a:p>
        </p:txBody>
      </p:sp>
      <p:sp>
        <p:nvSpPr>
          <p:cNvPr id="8" name="Footer Placeholder 1">
            <a:extLst>
              <a:ext uri="{FF2B5EF4-FFF2-40B4-BE49-F238E27FC236}">
                <a16:creationId xmlns:a16="http://schemas.microsoft.com/office/drawing/2014/main" id="{57E54EFC-2482-4DF7-B022-0B1FD980DBBF}"/>
              </a:ext>
            </a:extLst>
          </p:cNvPr>
          <p:cNvSpPr txBox="1">
            <a:spLocks/>
          </p:cNvSpPr>
          <p:nvPr/>
        </p:nvSpPr>
        <p:spPr>
          <a:xfrm>
            <a:off x="355600" y="6538913"/>
            <a:ext cx="4140338" cy="162000"/>
          </a:xfrm>
          <a:prstGeom prst="rect">
            <a:avLst/>
          </a:prstGeom>
        </p:spPr>
        <p:txBody>
          <a:bodyPr vert="horz" wrap="square" lIns="0" tIns="60944" rIns="0" bIns="60944"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a:t>Copyright © 2019 Accenture. All rights reserved.</a:t>
            </a:r>
            <a:endParaRPr lang="en-AU"/>
          </a:p>
        </p:txBody>
      </p:sp>
      <p:sp>
        <p:nvSpPr>
          <p:cNvPr id="6" name="Text Placeholder 2">
            <a:extLst>
              <a:ext uri="{FF2B5EF4-FFF2-40B4-BE49-F238E27FC236}">
                <a16:creationId xmlns:a16="http://schemas.microsoft.com/office/drawing/2014/main" id="{CA80D8CD-FCD0-4A75-B309-77F031DCFBC2}"/>
              </a:ext>
            </a:extLst>
          </p:cNvPr>
          <p:cNvSpPr>
            <a:spLocks noGrp="1"/>
          </p:cNvSpPr>
          <p:nvPr>
            <p:ph type="body" sz="quarter" idx="11" hasCustomPrompt="1"/>
          </p:nvPr>
        </p:nvSpPr>
        <p:spPr>
          <a:xfrm>
            <a:off x="483476" y="1768025"/>
            <a:ext cx="1140372" cy="1060125"/>
          </a:xfrm>
        </p:spPr>
        <p:txBody>
          <a:bodyPr tIns="0" bIns="0" anchor="b">
            <a:noAutofit/>
          </a:bodyPr>
          <a:lstStyle>
            <a:lvl1pPr>
              <a:lnSpc>
                <a:spcPct val="70000"/>
              </a:lnSpc>
              <a:defRPr sz="4800" spc="-150">
                <a:solidFill>
                  <a:schemeClr val="accent1"/>
                </a:solidFill>
              </a:defRPr>
            </a:lvl1pPr>
            <a:lvl2pPr>
              <a:defRPr sz="6000"/>
            </a:lvl2pPr>
            <a:lvl3pPr>
              <a:defRPr sz="6000"/>
            </a:lvl3pPr>
            <a:lvl4pPr>
              <a:defRPr sz="6000"/>
            </a:lvl4pPr>
            <a:lvl5pPr>
              <a:defRPr sz="6000"/>
            </a:lvl5pPr>
          </a:lstStyle>
          <a:p>
            <a:pPr lvl="0"/>
            <a:r>
              <a:rPr lang="en-US"/>
              <a:t>#</a:t>
            </a:r>
          </a:p>
        </p:txBody>
      </p:sp>
      <p:sp>
        <p:nvSpPr>
          <p:cNvPr id="7" name="Text Placeholder 20">
            <a:extLst>
              <a:ext uri="{FF2B5EF4-FFF2-40B4-BE49-F238E27FC236}">
                <a16:creationId xmlns:a16="http://schemas.microsoft.com/office/drawing/2014/main" id="{0B42F34C-8D3B-4D36-8B14-9C479704E52F}"/>
              </a:ext>
            </a:extLst>
          </p:cNvPr>
          <p:cNvSpPr>
            <a:spLocks noGrp="1"/>
          </p:cNvSpPr>
          <p:nvPr>
            <p:ph type="body" sz="quarter" idx="12" hasCustomPrompt="1"/>
          </p:nvPr>
        </p:nvSpPr>
        <p:spPr>
          <a:xfrm>
            <a:off x="1822023" y="1920876"/>
            <a:ext cx="3950187" cy="463550"/>
          </a:xfrm>
        </p:spPr>
        <p:txBody>
          <a:bodyPr>
            <a:noAutofit/>
          </a:bodyPr>
          <a:lstStyle>
            <a:lvl1pPr>
              <a:lnSpc>
                <a:spcPct val="100000"/>
              </a:lnSpc>
              <a:defRPr sz="1400" b="0" cap="none">
                <a:solidFill>
                  <a:schemeClr val="tx1"/>
                </a:solidFill>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r>
              <a:rPr lang="en-US" sz="1600">
                <a:solidFill>
                  <a:schemeClr val="bg1"/>
                </a:solidFill>
                <a:latin typeface="Graphik Medium" panose="020B0503030202060203" pitchFamily="34" charset="77"/>
              </a:rPr>
              <a:t>Lorem ipsum dolor sit </a:t>
            </a:r>
            <a:r>
              <a:rPr lang="en-US" sz="1600" err="1">
                <a:solidFill>
                  <a:schemeClr val="bg1"/>
                </a:solidFill>
                <a:latin typeface="Graphik Medium" panose="020B0503030202060203" pitchFamily="34" charset="77"/>
              </a:rPr>
              <a:t>amet</a:t>
            </a:r>
            <a:r>
              <a:rPr lang="en-US" sz="1600">
                <a:solidFill>
                  <a:schemeClr val="bg1"/>
                </a:solidFill>
                <a:latin typeface="Graphik Medium" panose="020B0503030202060203" pitchFamily="34" charset="77"/>
              </a:rPr>
              <a:t>, </a:t>
            </a:r>
            <a:r>
              <a:rPr lang="en-US" sz="1600" err="1">
                <a:solidFill>
                  <a:schemeClr val="bg1"/>
                </a:solidFill>
                <a:latin typeface="Graphik Medium" panose="020B0503030202060203" pitchFamily="34" charset="77"/>
              </a:rPr>
              <a:t>consectetuer</a:t>
            </a:r>
            <a:r>
              <a:rPr lang="en-US" sz="1600">
                <a:solidFill>
                  <a:schemeClr val="bg1"/>
                </a:solidFill>
                <a:latin typeface="Graphik Medium" panose="020B0503030202060203" pitchFamily="34" charset="77"/>
              </a:rPr>
              <a:t> </a:t>
            </a:r>
            <a:r>
              <a:rPr lang="en-US" sz="1600" err="1">
                <a:solidFill>
                  <a:schemeClr val="bg1"/>
                </a:solidFill>
                <a:latin typeface="Graphik Medium" panose="020B0503030202060203" pitchFamily="34" charset="77"/>
              </a:rPr>
              <a:t>adipiscing</a:t>
            </a:r>
            <a:r>
              <a:rPr lang="en-US" sz="1600">
                <a:solidFill>
                  <a:schemeClr val="bg1"/>
                </a:solidFill>
                <a:latin typeface="Graphik Medium" panose="020B0503030202060203" pitchFamily="34" charset="77"/>
              </a:rPr>
              <a:t> </a:t>
            </a:r>
            <a:r>
              <a:rPr lang="en-US" sz="1600" err="1">
                <a:solidFill>
                  <a:schemeClr val="bg1"/>
                </a:solidFill>
                <a:latin typeface="Graphik Medium" panose="020B0503030202060203" pitchFamily="34" charset="77"/>
              </a:rPr>
              <a:t>elit</a:t>
            </a:r>
            <a:r>
              <a:rPr lang="en-US" sz="1600">
                <a:solidFill>
                  <a:schemeClr val="bg1"/>
                </a:solidFill>
                <a:latin typeface="Graphik Medium" panose="020B0503030202060203" pitchFamily="34" charset="77"/>
              </a:rPr>
              <a:t>. </a:t>
            </a:r>
          </a:p>
        </p:txBody>
      </p:sp>
      <p:sp>
        <p:nvSpPr>
          <p:cNvPr id="9" name="Text Placeholder 2">
            <a:extLst>
              <a:ext uri="{FF2B5EF4-FFF2-40B4-BE49-F238E27FC236}">
                <a16:creationId xmlns:a16="http://schemas.microsoft.com/office/drawing/2014/main" id="{06677FFD-490E-4F88-92CC-4E0AA0DAB5FD}"/>
              </a:ext>
            </a:extLst>
          </p:cNvPr>
          <p:cNvSpPr>
            <a:spLocks noGrp="1"/>
          </p:cNvSpPr>
          <p:nvPr>
            <p:ph type="body" sz="quarter" idx="13" hasCustomPrompt="1"/>
          </p:nvPr>
        </p:nvSpPr>
        <p:spPr>
          <a:xfrm>
            <a:off x="483476" y="3194166"/>
            <a:ext cx="1140372" cy="1060125"/>
          </a:xfrm>
        </p:spPr>
        <p:txBody>
          <a:bodyPr tIns="0" bIns="0" anchor="b">
            <a:noAutofit/>
          </a:bodyPr>
          <a:lstStyle>
            <a:lvl1pPr>
              <a:lnSpc>
                <a:spcPct val="70000"/>
              </a:lnSpc>
              <a:defRPr sz="4800" spc="-150">
                <a:solidFill>
                  <a:schemeClr val="accent1"/>
                </a:solidFill>
              </a:defRPr>
            </a:lvl1pPr>
            <a:lvl2pPr>
              <a:defRPr sz="6000"/>
            </a:lvl2pPr>
            <a:lvl3pPr>
              <a:defRPr sz="6000"/>
            </a:lvl3pPr>
            <a:lvl4pPr>
              <a:defRPr sz="6000"/>
            </a:lvl4pPr>
            <a:lvl5pPr>
              <a:defRPr sz="6000"/>
            </a:lvl5pPr>
          </a:lstStyle>
          <a:p>
            <a:pPr lvl="0"/>
            <a:r>
              <a:rPr lang="en-US"/>
              <a:t>#</a:t>
            </a:r>
          </a:p>
        </p:txBody>
      </p:sp>
      <p:sp>
        <p:nvSpPr>
          <p:cNvPr id="10" name="Text Placeholder 20">
            <a:extLst>
              <a:ext uri="{FF2B5EF4-FFF2-40B4-BE49-F238E27FC236}">
                <a16:creationId xmlns:a16="http://schemas.microsoft.com/office/drawing/2014/main" id="{83DC0840-AD4B-4798-836F-8778132629F8}"/>
              </a:ext>
            </a:extLst>
          </p:cNvPr>
          <p:cNvSpPr>
            <a:spLocks noGrp="1"/>
          </p:cNvSpPr>
          <p:nvPr>
            <p:ph type="body" sz="quarter" idx="14" hasCustomPrompt="1"/>
          </p:nvPr>
        </p:nvSpPr>
        <p:spPr>
          <a:xfrm>
            <a:off x="1822023" y="3342186"/>
            <a:ext cx="3950187" cy="463550"/>
          </a:xfrm>
        </p:spPr>
        <p:txBody>
          <a:bodyPr>
            <a:noAutofit/>
          </a:bodyPr>
          <a:lstStyle>
            <a:lvl1pPr>
              <a:lnSpc>
                <a:spcPct val="100000"/>
              </a:lnSpc>
              <a:defRPr sz="1400" b="0" cap="none">
                <a:solidFill>
                  <a:schemeClr val="tx1"/>
                </a:solidFill>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r>
              <a:rPr lang="en-US" sz="1600">
                <a:solidFill>
                  <a:schemeClr val="bg1"/>
                </a:solidFill>
                <a:latin typeface="Graphik Medium" panose="020B0503030202060203" pitchFamily="34" charset="77"/>
              </a:rPr>
              <a:t>Lorem ipsum dolor sit </a:t>
            </a:r>
            <a:r>
              <a:rPr lang="en-US" sz="1600" err="1">
                <a:solidFill>
                  <a:schemeClr val="bg1"/>
                </a:solidFill>
                <a:latin typeface="Graphik Medium" panose="020B0503030202060203" pitchFamily="34" charset="77"/>
              </a:rPr>
              <a:t>amet</a:t>
            </a:r>
            <a:r>
              <a:rPr lang="en-US" sz="1600">
                <a:solidFill>
                  <a:schemeClr val="bg1"/>
                </a:solidFill>
                <a:latin typeface="Graphik Medium" panose="020B0503030202060203" pitchFamily="34" charset="77"/>
              </a:rPr>
              <a:t>, </a:t>
            </a:r>
            <a:r>
              <a:rPr lang="en-US" sz="1600" err="1">
                <a:solidFill>
                  <a:schemeClr val="bg1"/>
                </a:solidFill>
                <a:latin typeface="Graphik Medium" panose="020B0503030202060203" pitchFamily="34" charset="77"/>
              </a:rPr>
              <a:t>consectetuer</a:t>
            </a:r>
            <a:r>
              <a:rPr lang="en-US" sz="1600">
                <a:solidFill>
                  <a:schemeClr val="bg1"/>
                </a:solidFill>
                <a:latin typeface="Graphik Medium" panose="020B0503030202060203" pitchFamily="34" charset="77"/>
              </a:rPr>
              <a:t> </a:t>
            </a:r>
            <a:r>
              <a:rPr lang="en-US" sz="1600" err="1">
                <a:solidFill>
                  <a:schemeClr val="bg1"/>
                </a:solidFill>
                <a:latin typeface="Graphik Medium" panose="020B0503030202060203" pitchFamily="34" charset="77"/>
              </a:rPr>
              <a:t>adipiscing</a:t>
            </a:r>
            <a:r>
              <a:rPr lang="en-US" sz="1600">
                <a:solidFill>
                  <a:schemeClr val="bg1"/>
                </a:solidFill>
                <a:latin typeface="Graphik Medium" panose="020B0503030202060203" pitchFamily="34" charset="77"/>
              </a:rPr>
              <a:t> </a:t>
            </a:r>
            <a:r>
              <a:rPr lang="en-US" sz="1600" err="1">
                <a:solidFill>
                  <a:schemeClr val="bg1"/>
                </a:solidFill>
                <a:latin typeface="Graphik Medium" panose="020B0503030202060203" pitchFamily="34" charset="77"/>
              </a:rPr>
              <a:t>elit</a:t>
            </a:r>
            <a:r>
              <a:rPr lang="en-US" sz="1600">
                <a:solidFill>
                  <a:schemeClr val="bg1"/>
                </a:solidFill>
                <a:latin typeface="Graphik Medium" panose="020B0503030202060203" pitchFamily="34" charset="77"/>
              </a:rPr>
              <a:t>. </a:t>
            </a:r>
          </a:p>
        </p:txBody>
      </p:sp>
      <p:sp>
        <p:nvSpPr>
          <p:cNvPr id="11" name="Text Placeholder 2">
            <a:extLst>
              <a:ext uri="{FF2B5EF4-FFF2-40B4-BE49-F238E27FC236}">
                <a16:creationId xmlns:a16="http://schemas.microsoft.com/office/drawing/2014/main" id="{B3138CF7-E8ED-4B0E-9933-CD48C7F0498F}"/>
              </a:ext>
            </a:extLst>
          </p:cNvPr>
          <p:cNvSpPr>
            <a:spLocks noGrp="1"/>
          </p:cNvSpPr>
          <p:nvPr>
            <p:ph type="body" sz="quarter" idx="15" hasCustomPrompt="1"/>
          </p:nvPr>
        </p:nvSpPr>
        <p:spPr>
          <a:xfrm>
            <a:off x="483476" y="4620306"/>
            <a:ext cx="1140372" cy="1060125"/>
          </a:xfrm>
        </p:spPr>
        <p:txBody>
          <a:bodyPr tIns="0" bIns="0" anchor="b">
            <a:noAutofit/>
          </a:bodyPr>
          <a:lstStyle>
            <a:lvl1pPr>
              <a:lnSpc>
                <a:spcPct val="70000"/>
              </a:lnSpc>
              <a:defRPr sz="4800" spc="-150">
                <a:solidFill>
                  <a:schemeClr val="accent1"/>
                </a:solidFill>
              </a:defRPr>
            </a:lvl1pPr>
            <a:lvl2pPr>
              <a:defRPr sz="6000"/>
            </a:lvl2pPr>
            <a:lvl3pPr>
              <a:defRPr sz="6000"/>
            </a:lvl3pPr>
            <a:lvl4pPr>
              <a:defRPr sz="6000"/>
            </a:lvl4pPr>
            <a:lvl5pPr>
              <a:defRPr sz="6000"/>
            </a:lvl5pPr>
          </a:lstStyle>
          <a:p>
            <a:pPr lvl="0"/>
            <a:r>
              <a:rPr lang="en-US"/>
              <a:t>#</a:t>
            </a:r>
          </a:p>
        </p:txBody>
      </p:sp>
      <p:sp>
        <p:nvSpPr>
          <p:cNvPr id="12" name="Text Placeholder 20">
            <a:extLst>
              <a:ext uri="{FF2B5EF4-FFF2-40B4-BE49-F238E27FC236}">
                <a16:creationId xmlns:a16="http://schemas.microsoft.com/office/drawing/2014/main" id="{A69F7F33-8ECD-4A58-96E0-96F5DD2360DE}"/>
              </a:ext>
            </a:extLst>
          </p:cNvPr>
          <p:cNvSpPr>
            <a:spLocks noGrp="1"/>
          </p:cNvSpPr>
          <p:nvPr>
            <p:ph type="body" sz="quarter" idx="16" hasCustomPrompt="1"/>
          </p:nvPr>
        </p:nvSpPr>
        <p:spPr>
          <a:xfrm>
            <a:off x="1822023" y="4763496"/>
            <a:ext cx="3950187" cy="463550"/>
          </a:xfrm>
        </p:spPr>
        <p:txBody>
          <a:bodyPr>
            <a:noAutofit/>
          </a:bodyPr>
          <a:lstStyle>
            <a:lvl1pPr>
              <a:lnSpc>
                <a:spcPct val="100000"/>
              </a:lnSpc>
              <a:defRPr sz="1400" b="0" cap="none">
                <a:solidFill>
                  <a:schemeClr val="tx1"/>
                </a:solidFill>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r>
              <a:rPr lang="en-US" sz="1600">
                <a:solidFill>
                  <a:schemeClr val="bg1"/>
                </a:solidFill>
                <a:latin typeface="Graphik Medium" panose="020B0503030202060203" pitchFamily="34" charset="77"/>
              </a:rPr>
              <a:t>Lorem ipsum dolor sit </a:t>
            </a:r>
            <a:r>
              <a:rPr lang="en-US" sz="1600" err="1">
                <a:solidFill>
                  <a:schemeClr val="bg1"/>
                </a:solidFill>
                <a:latin typeface="Graphik Medium" panose="020B0503030202060203" pitchFamily="34" charset="77"/>
              </a:rPr>
              <a:t>amet</a:t>
            </a:r>
            <a:r>
              <a:rPr lang="en-US" sz="1600">
                <a:solidFill>
                  <a:schemeClr val="bg1"/>
                </a:solidFill>
                <a:latin typeface="Graphik Medium" panose="020B0503030202060203" pitchFamily="34" charset="77"/>
              </a:rPr>
              <a:t>, </a:t>
            </a:r>
            <a:r>
              <a:rPr lang="en-US" sz="1600" err="1">
                <a:solidFill>
                  <a:schemeClr val="bg1"/>
                </a:solidFill>
                <a:latin typeface="Graphik Medium" panose="020B0503030202060203" pitchFamily="34" charset="77"/>
              </a:rPr>
              <a:t>consectetuer</a:t>
            </a:r>
            <a:r>
              <a:rPr lang="en-US" sz="1600">
                <a:solidFill>
                  <a:schemeClr val="bg1"/>
                </a:solidFill>
                <a:latin typeface="Graphik Medium" panose="020B0503030202060203" pitchFamily="34" charset="77"/>
              </a:rPr>
              <a:t> </a:t>
            </a:r>
            <a:r>
              <a:rPr lang="en-US" sz="1600" err="1">
                <a:solidFill>
                  <a:schemeClr val="bg1"/>
                </a:solidFill>
                <a:latin typeface="Graphik Medium" panose="020B0503030202060203" pitchFamily="34" charset="77"/>
              </a:rPr>
              <a:t>adipiscing</a:t>
            </a:r>
            <a:r>
              <a:rPr lang="en-US" sz="1600">
                <a:solidFill>
                  <a:schemeClr val="bg1"/>
                </a:solidFill>
                <a:latin typeface="Graphik Medium" panose="020B0503030202060203" pitchFamily="34" charset="77"/>
              </a:rPr>
              <a:t> </a:t>
            </a:r>
            <a:r>
              <a:rPr lang="en-US" sz="1600" err="1">
                <a:solidFill>
                  <a:schemeClr val="bg1"/>
                </a:solidFill>
                <a:latin typeface="Graphik Medium" panose="020B0503030202060203" pitchFamily="34" charset="77"/>
              </a:rPr>
              <a:t>elit</a:t>
            </a:r>
            <a:r>
              <a:rPr lang="en-US" sz="1600">
                <a:solidFill>
                  <a:schemeClr val="bg1"/>
                </a:solidFill>
                <a:latin typeface="Graphik Medium" panose="020B0503030202060203" pitchFamily="34" charset="77"/>
              </a:rPr>
              <a:t>. </a:t>
            </a:r>
          </a:p>
        </p:txBody>
      </p:sp>
      <p:sp>
        <p:nvSpPr>
          <p:cNvPr id="13" name="Text Placeholder 2">
            <a:extLst>
              <a:ext uri="{FF2B5EF4-FFF2-40B4-BE49-F238E27FC236}">
                <a16:creationId xmlns:a16="http://schemas.microsoft.com/office/drawing/2014/main" id="{7BA380F8-6382-4B7A-B92D-CDBBD544FEAA}"/>
              </a:ext>
            </a:extLst>
          </p:cNvPr>
          <p:cNvSpPr>
            <a:spLocks noGrp="1"/>
          </p:cNvSpPr>
          <p:nvPr>
            <p:ph type="body" sz="quarter" idx="17" hasCustomPrompt="1"/>
          </p:nvPr>
        </p:nvSpPr>
        <p:spPr>
          <a:xfrm>
            <a:off x="6188563" y="1768025"/>
            <a:ext cx="1140370" cy="1060125"/>
          </a:xfrm>
        </p:spPr>
        <p:txBody>
          <a:bodyPr tIns="0" bIns="0" anchor="b">
            <a:noAutofit/>
          </a:bodyPr>
          <a:lstStyle>
            <a:lvl1pPr>
              <a:lnSpc>
                <a:spcPct val="70000"/>
              </a:lnSpc>
              <a:defRPr sz="4800" spc="-150">
                <a:solidFill>
                  <a:schemeClr val="accent1"/>
                </a:solidFill>
              </a:defRPr>
            </a:lvl1pPr>
            <a:lvl2pPr>
              <a:defRPr sz="6000"/>
            </a:lvl2pPr>
            <a:lvl3pPr>
              <a:defRPr sz="6000"/>
            </a:lvl3pPr>
            <a:lvl4pPr>
              <a:defRPr sz="6000"/>
            </a:lvl4pPr>
            <a:lvl5pPr>
              <a:defRPr sz="6000"/>
            </a:lvl5pPr>
          </a:lstStyle>
          <a:p>
            <a:pPr lvl="0"/>
            <a:r>
              <a:rPr lang="en-US"/>
              <a:t>#</a:t>
            </a:r>
          </a:p>
        </p:txBody>
      </p:sp>
      <p:sp>
        <p:nvSpPr>
          <p:cNvPr id="14" name="Text Placeholder 20">
            <a:extLst>
              <a:ext uri="{FF2B5EF4-FFF2-40B4-BE49-F238E27FC236}">
                <a16:creationId xmlns:a16="http://schemas.microsoft.com/office/drawing/2014/main" id="{B6A70E0C-F6AB-44ED-B740-9699BC4AB6E7}"/>
              </a:ext>
            </a:extLst>
          </p:cNvPr>
          <p:cNvSpPr>
            <a:spLocks noGrp="1"/>
          </p:cNvSpPr>
          <p:nvPr>
            <p:ph type="body" sz="quarter" idx="18" hasCustomPrompt="1"/>
          </p:nvPr>
        </p:nvSpPr>
        <p:spPr>
          <a:xfrm>
            <a:off x="7527109" y="1920876"/>
            <a:ext cx="3950187" cy="463550"/>
          </a:xfrm>
        </p:spPr>
        <p:txBody>
          <a:bodyPr>
            <a:noAutofit/>
          </a:bodyPr>
          <a:lstStyle>
            <a:lvl1pPr>
              <a:lnSpc>
                <a:spcPct val="100000"/>
              </a:lnSpc>
              <a:defRPr sz="1400" b="0" cap="none">
                <a:solidFill>
                  <a:schemeClr val="tx1"/>
                </a:solidFill>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r>
              <a:rPr lang="en-US" sz="1600">
                <a:solidFill>
                  <a:schemeClr val="bg1"/>
                </a:solidFill>
                <a:latin typeface="Graphik Medium" panose="020B0503030202060203" pitchFamily="34" charset="77"/>
              </a:rPr>
              <a:t>Lorem ipsum dolor sit </a:t>
            </a:r>
            <a:r>
              <a:rPr lang="en-US" sz="1600" err="1">
                <a:solidFill>
                  <a:schemeClr val="bg1"/>
                </a:solidFill>
                <a:latin typeface="Graphik Medium" panose="020B0503030202060203" pitchFamily="34" charset="77"/>
              </a:rPr>
              <a:t>amet</a:t>
            </a:r>
            <a:r>
              <a:rPr lang="en-US" sz="1600">
                <a:solidFill>
                  <a:schemeClr val="bg1"/>
                </a:solidFill>
                <a:latin typeface="Graphik Medium" panose="020B0503030202060203" pitchFamily="34" charset="77"/>
              </a:rPr>
              <a:t>, </a:t>
            </a:r>
            <a:r>
              <a:rPr lang="en-US" sz="1600" err="1">
                <a:solidFill>
                  <a:schemeClr val="bg1"/>
                </a:solidFill>
                <a:latin typeface="Graphik Medium" panose="020B0503030202060203" pitchFamily="34" charset="77"/>
              </a:rPr>
              <a:t>consectetuer</a:t>
            </a:r>
            <a:r>
              <a:rPr lang="en-US" sz="1600">
                <a:solidFill>
                  <a:schemeClr val="bg1"/>
                </a:solidFill>
                <a:latin typeface="Graphik Medium" panose="020B0503030202060203" pitchFamily="34" charset="77"/>
              </a:rPr>
              <a:t> </a:t>
            </a:r>
            <a:r>
              <a:rPr lang="en-US" sz="1600" err="1">
                <a:solidFill>
                  <a:schemeClr val="bg1"/>
                </a:solidFill>
                <a:latin typeface="Graphik Medium" panose="020B0503030202060203" pitchFamily="34" charset="77"/>
              </a:rPr>
              <a:t>adipiscing</a:t>
            </a:r>
            <a:r>
              <a:rPr lang="en-US" sz="1600">
                <a:solidFill>
                  <a:schemeClr val="bg1"/>
                </a:solidFill>
                <a:latin typeface="Graphik Medium" panose="020B0503030202060203" pitchFamily="34" charset="77"/>
              </a:rPr>
              <a:t> </a:t>
            </a:r>
            <a:r>
              <a:rPr lang="en-US" sz="1600" err="1">
                <a:solidFill>
                  <a:schemeClr val="bg1"/>
                </a:solidFill>
                <a:latin typeface="Graphik Medium" panose="020B0503030202060203" pitchFamily="34" charset="77"/>
              </a:rPr>
              <a:t>elit</a:t>
            </a:r>
            <a:r>
              <a:rPr lang="en-US" sz="1600">
                <a:solidFill>
                  <a:schemeClr val="bg1"/>
                </a:solidFill>
                <a:latin typeface="Graphik Medium" panose="020B0503030202060203" pitchFamily="34" charset="77"/>
              </a:rPr>
              <a:t>. </a:t>
            </a:r>
          </a:p>
        </p:txBody>
      </p:sp>
      <p:sp>
        <p:nvSpPr>
          <p:cNvPr id="15" name="Text Placeholder 2">
            <a:extLst>
              <a:ext uri="{FF2B5EF4-FFF2-40B4-BE49-F238E27FC236}">
                <a16:creationId xmlns:a16="http://schemas.microsoft.com/office/drawing/2014/main" id="{04944DA9-F7B2-42AD-AFA3-E0D401F0A10C}"/>
              </a:ext>
            </a:extLst>
          </p:cNvPr>
          <p:cNvSpPr>
            <a:spLocks noGrp="1"/>
          </p:cNvSpPr>
          <p:nvPr>
            <p:ph type="body" sz="quarter" idx="19" hasCustomPrompt="1"/>
          </p:nvPr>
        </p:nvSpPr>
        <p:spPr>
          <a:xfrm>
            <a:off x="6188563" y="3194166"/>
            <a:ext cx="1140370" cy="1060125"/>
          </a:xfrm>
        </p:spPr>
        <p:txBody>
          <a:bodyPr tIns="0" bIns="0" anchor="b">
            <a:noAutofit/>
          </a:bodyPr>
          <a:lstStyle>
            <a:lvl1pPr>
              <a:lnSpc>
                <a:spcPct val="70000"/>
              </a:lnSpc>
              <a:defRPr sz="4800" spc="-150">
                <a:solidFill>
                  <a:schemeClr val="accent1"/>
                </a:solidFill>
              </a:defRPr>
            </a:lvl1pPr>
            <a:lvl2pPr>
              <a:defRPr sz="6000"/>
            </a:lvl2pPr>
            <a:lvl3pPr>
              <a:defRPr sz="6000"/>
            </a:lvl3pPr>
            <a:lvl4pPr>
              <a:defRPr sz="6000"/>
            </a:lvl4pPr>
            <a:lvl5pPr>
              <a:defRPr sz="6000"/>
            </a:lvl5pPr>
          </a:lstStyle>
          <a:p>
            <a:pPr lvl="0"/>
            <a:r>
              <a:rPr lang="en-US"/>
              <a:t>#</a:t>
            </a:r>
          </a:p>
        </p:txBody>
      </p:sp>
      <p:sp>
        <p:nvSpPr>
          <p:cNvPr id="16" name="Text Placeholder 20">
            <a:extLst>
              <a:ext uri="{FF2B5EF4-FFF2-40B4-BE49-F238E27FC236}">
                <a16:creationId xmlns:a16="http://schemas.microsoft.com/office/drawing/2014/main" id="{2BA774E6-3424-441B-955A-DF9145082815}"/>
              </a:ext>
            </a:extLst>
          </p:cNvPr>
          <p:cNvSpPr>
            <a:spLocks noGrp="1"/>
          </p:cNvSpPr>
          <p:nvPr>
            <p:ph type="body" sz="quarter" idx="20" hasCustomPrompt="1"/>
          </p:nvPr>
        </p:nvSpPr>
        <p:spPr>
          <a:xfrm>
            <a:off x="7527109" y="3342186"/>
            <a:ext cx="3950187" cy="463550"/>
          </a:xfrm>
        </p:spPr>
        <p:txBody>
          <a:bodyPr>
            <a:noAutofit/>
          </a:bodyPr>
          <a:lstStyle>
            <a:lvl1pPr>
              <a:lnSpc>
                <a:spcPct val="100000"/>
              </a:lnSpc>
              <a:defRPr sz="1400" b="0" cap="none">
                <a:solidFill>
                  <a:schemeClr val="tx1"/>
                </a:solidFill>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r>
              <a:rPr lang="en-US" sz="1600">
                <a:solidFill>
                  <a:schemeClr val="bg1"/>
                </a:solidFill>
                <a:latin typeface="Graphik Medium" panose="020B0503030202060203" pitchFamily="34" charset="77"/>
              </a:rPr>
              <a:t>Lorem ipsum dolor sit </a:t>
            </a:r>
            <a:r>
              <a:rPr lang="en-US" sz="1600" err="1">
                <a:solidFill>
                  <a:schemeClr val="bg1"/>
                </a:solidFill>
                <a:latin typeface="Graphik Medium" panose="020B0503030202060203" pitchFamily="34" charset="77"/>
              </a:rPr>
              <a:t>amet</a:t>
            </a:r>
            <a:r>
              <a:rPr lang="en-US" sz="1600">
                <a:solidFill>
                  <a:schemeClr val="bg1"/>
                </a:solidFill>
                <a:latin typeface="Graphik Medium" panose="020B0503030202060203" pitchFamily="34" charset="77"/>
              </a:rPr>
              <a:t>, </a:t>
            </a:r>
            <a:r>
              <a:rPr lang="en-US" sz="1600" err="1">
                <a:solidFill>
                  <a:schemeClr val="bg1"/>
                </a:solidFill>
                <a:latin typeface="Graphik Medium" panose="020B0503030202060203" pitchFamily="34" charset="77"/>
              </a:rPr>
              <a:t>consectetuer</a:t>
            </a:r>
            <a:r>
              <a:rPr lang="en-US" sz="1600">
                <a:solidFill>
                  <a:schemeClr val="bg1"/>
                </a:solidFill>
                <a:latin typeface="Graphik Medium" panose="020B0503030202060203" pitchFamily="34" charset="77"/>
              </a:rPr>
              <a:t> </a:t>
            </a:r>
            <a:r>
              <a:rPr lang="en-US" sz="1600" err="1">
                <a:solidFill>
                  <a:schemeClr val="bg1"/>
                </a:solidFill>
                <a:latin typeface="Graphik Medium" panose="020B0503030202060203" pitchFamily="34" charset="77"/>
              </a:rPr>
              <a:t>adipiscing</a:t>
            </a:r>
            <a:r>
              <a:rPr lang="en-US" sz="1600">
                <a:solidFill>
                  <a:schemeClr val="bg1"/>
                </a:solidFill>
                <a:latin typeface="Graphik Medium" panose="020B0503030202060203" pitchFamily="34" charset="77"/>
              </a:rPr>
              <a:t> </a:t>
            </a:r>
            <a:r>
              <a:rPr lang="en-US" sz="1600" err="1">
                <a:solidFill>
                  <a:schemeClr val="bg1"/>
                </a:solidFill>
                <a:latin typeface="Graphik Medium" panose="020B0503030202060203" pitchFamily="34" charset="77"/>
              </a:rPr>
              <a:t>elit</a:t>
            </a:r>
            <a:r>
              <a:rPr lang="en-US" sz="1600">
                <a:solidFill>
                  <a:schemeClr val="bg1"/>
                </a:solidFill>
                <a:latin typeface="Graphik Medium" panose="020B0503030202060203" pitchFamily="34" charset="77"/>
              </a:rPr>
              <a:t>. </a:t>
            </a:r>
          </a:p>
        </p:txBody>
      </p:sp>
      <p:sp>
        <p:nvSpPr>
          <p:cNvPr id="17" name="Text Placeholder 2">
            <a:extLst>
              <a:ext uri="{FF2B5EF4-FFF2-40B4-BE49-F238E27FC236}">
                <a16:creationId xmlns:a16="http://schemas.microsoft.com/office/drawing/2014/main" id="{CC1CAFD3-3B9F-48CA-B002-82F3914A6E94}"/>
              </a:ext>
            </a:extLst>
          </p:cNvPr>
          <p:cNvSpPr>
            <a:spLocks noGrp="1"/>
          </p:cNvSpPr>
          <p:nvPr>
            <p:ph type="body" sz="quarter" idx="21" hasCustomPrompt="1"/>
          </p:nvPr>
        </p:nvSpPr>
        <p:spPr>
          <a:xfrm>
            <a:off x="6188563" y="4620306"/>
            <a:ext cx="1140370" cy="1060125"/>
          </a:xfrm>
        </p:spPr>
        <p:txBody>
          <a:bodyPr tIns="0" bIns="0" anchor="b">
            <a:noAutofit/>
          </a:bodyPr>
          <a:lstStyle>
            <a:lvl1pPr>
              <a:lnSpc>
                <a:spcPct val="70000"/>
              </a:lnSpc>
              <a:defRPr sz="4800" spc="-150">
                <a:solidFill>
                  <a:schemeClr val="accent1"/>
                </a:solidFill>
              </a:defRPr>
            </a:lvl1pPr>
            <a:lvl2pPr>
              <a:defRPr sz="6000"/>
            </a:lvl2pPr>
            <a:lvl3pPr>
              <a:defRPr sz="6000"/>
            </a:lvl3pPr>
            <a:lvl4pPr>
              <a:defRPr sz="6000"/>
            </a:lvl4pPr>
            <a:lvl5pPr>
              <a:defRPr sz="6000"/>
            </a:lvl5pPr>
          </a:lstStyle>
          <a:p>
            <a:pPr lvl="0"/>
            <a:r>
              <a:rPr lang="en-US"/>
              <a:t>#</a:t>
            </a:r>
          </a:p>
        </p:txBody>
      </p:sp>
      <p:sp>
        <p:nvSpPr>
          <p:cNvPr id="18" name="Text Placeholder 20">
            <a:extLst>
              <a:ext uri="{FF2B5EF4-FFF2-40B4-BE49-F238E27FC236}">
                <a16:creationId xmlns:a16="http://schemas.microsoft.com/office/drawing/2014/main" id="{C246BA20-E994-450D-9505-6E100BA636A7}"/>
              </a:ext>
            </a:extLst>
          </p:cNvPr>
          <p:cNvSpPr>
            <a:spLocks noGrp="1"/>
          </p:cNvSpPr>
          <p:nvPr>
            <p:ph type="body" sz="quarter" idx="22" hasCustomPrompt="1"/>
          </p:nvPr>
        </p:nvSpPr>
        <p:spPr>
          <a:xfrm>
            <a:off x="7527109" y="4763496"/>
            <a:ext cx="3950187" cy="463550"/>
          </a:xfrm>
        </p:spPr>
        <p:txBody>
          <a:bodyPr>
            <a:noAutofit/>
          </a:bodyPr>
          <a:lstStyle>
            <a:lvl1pPr>
              <a:lnSpc>
                <a:spcPct val="100000"/>
              </a:lnSpc>
              <a:defRPr sz="1400" b="0" cap="none">
                <a:solidFill>
                  <a:schemeClr val="tx1"/>
                </a:solidFill>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r>
              <a:rPr lang="en-US" sz="1600">
                <a:solidFill>
                  <a:schemeClr val="bg1"/>
                </a:solidFill>
                <a:latin typeface="Graphik Medium" panose="020B0503030202060203" pitchFamily="34" charset="77"/>
              </a:rPr>
              <a:t>Lorem ipsum dolor sit </a:t>
            </a:r>
            <a:r>
              <a:rPr lang="en-US" sz="1600" err="1">
                <a:solidFill>
                  <a:schemeClr val="bg1"/>
                </a:solidFill>
                <a:latin typeface="Graphik Medium" panose="020B0503030202060203" pitchFamily="34" charset="77"/>
              </a:rPr>
              <a:t>amet</a:t>
            </a:r>
            <a:r>
              <a:rPr lang="en-US" sz="1600">
                <a:solidFill>
                  <a:schemeClr val="bg1"/>
                </a:solidFill>
                <a:latin typeface="Graphik Medium" panose="020B0503030202060203" pitchFamily="34" charset="77"/>
              </a:rPr>
              <a:t>, </a:t>
            </a:r>
            <a:r>
              <a:rPr lang="en-US" sz="1600" err="1">
                <a:solidFill>
                  <a:schemeClr val="bg1"/>
                </a:solidFill>
                <a:latin typeface="Graphik Medium" panose="020B0503030202060203" pitchFamily="34" charset="77"/>
              </a:rPr>
              <a:t>consectetuer</a:t>
            </a:r>
            <a:r>
              <a:rPr lang="en-US" sz="1600">
                <a:solidFill>
                  <a:schemeClr val="bg1"/>
                </a:solidFill>
                <a:latin typeface="Graphik Medium" panose="020B0503030202060203" pitchFamily="34" charset="77"/>
              </a:rPr>
              <a:t> </a:t>
            </a:r>
            <a:r>
              <a:rPr lang="en-US" sz="1600" err="1">
                <a:solidFill>
                  <a:schemeClr val="bg1"/>
                </a:solidFill>
                <a:latin typeface="Graphik Medium" panose="020B0503030202060203" pitchFamily="34" charset="77"/>
              </a:rPr>
              <a:t>adipiscing</a:t>
            </a:r>
            <a:r>
              <a:rPr lang="en-US" sz="1600">
                <a:solidFill>
                  <a:schemeClr val="bg1"/>
                </a:solidFill>
                <a:latin typeface="Graphik Medium" panose="020B0503030202060203" pitchFamily="34" charset="77"/>
              </a:rPr>
              <a:t> </a:t>
            </a:r>
            <a:r>
              <a:rPr lang="en-US" sz="1600" err="1">
                <a:solidFill>
                  <a:schemeClr val="bg1"/>
                </a:solidFill>
                <a:latin typeface="Graphik Medium" panose="020B0503030202060203" pitchFamily="34" charset="77"/>
              </a:rPr>
              <a:t>elit</a:t>
            </a:r>
            <a:r>
              <a:rPr lang="en-US" sz="1600">
                <a:solidFill>
                  <a:schemeClr val="bg1"/>
                </a:solidFill>
                <a:latin typeface="Graphik Medium" panose="020B0503030202060203" pitchFamily="34" charset="77"/>
              </a:rPr>
              <a:t>. </a:t>
            </a:r>
          </a:p>
        </p:txBody>
      </p:sp>
    </p:spTree>
    <p:extLst>
      <p:ext uri="{BB962C8B-B14F-4D97-AF65-F5344CB8AC3E}">
        <p14:creationId xmlns:p14="http://schemas.microsoft.com/office/powerpoint/2010/main" val="2215216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0C15-53E3-4966-B7E3-887A082C3849}"/>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F5AEAFC5-950F-4907-8DF5-5ED51C9C52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02FC4746-C7E0-4264-97C4-3E3B764BADF0}"/>
              </a:ext>
            </a:extLst>
          </p:cNvPr>
          <p:cNvSpPr>
            <a:spLocks noGrp="1"/>
          </p:cNvSpPr>
          <p:nvPr>
            <p:ph type="dt" sz="half" idx="10"/>
          </p:nvPr>
        </p:nvSpPr>
        <p:spPr/>
        <p:txBody>
          <a:bodyPr/>
          <a:lstStyle/>
          <a:p>
            <a:fld id="{D69F698A-4E36-4AB8-8C81-69BD5F5E835F}" type="datetimeFigureOut">
              <a:rPr lang="es-MX" smtClean="0"/>
              <a:t>08/04/2021</a:t>
            </a:fld>
            <a:endParaRPr lang="es-MX"/>
          </a:p>
        </p:txBody>
      </p:sp>
      <p:sp>
        <p:nvSpPr>
          <p:cNvPr id="5" name="Footer Placeholder 4">
            <a:extLst>
              <a:ext uri="{FF2B5EF4-FFF2-40B4-BE49-F238E27FC236}">
                <a16:creationId xmlns:a16="http://schemas.microsoft.com/office/drawing/2014/main" id="{1192EF27-71F3-4F2C-BB76-9E8816A5B02F}"/>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B2ACF452-A419-4700-A93D-7CA1EDD3F039}"/>
              </a:ext>
            </a:extLst>
          </p:cNvPr>
          <p:cNvSpPr>
            <a:spLocks noGrp="1"/>
          </p:cNvSpPr>
          <p:nvPr>
            <p:ph type="sldNum" sz="quarter" idx="12"/>
          </p:nvPr>
        </p:nvSpPr>
        <p:spPr/>
        <p:txBody>
          <a:bodyPr/>
          <a:lstStyle/>
          <a:p>
            <a:fld id="{DF30BC30-2284-41A6-8F86-595A31F51036}" type="slidenum">
              <a:rPr lang="es-MX" smtClean="0"/>
              <a:t>‹#›</a:t>
            </a:fld>
            <a:endParaRPr lang="es-MX"/>
          </a:p>
        </p:txBody>
      </p:sp>
    </p:spTree>
    <p:extLst>
      <p:ext uri="{BB962C8B-B14F-4D97-AF65-F5344CB8AC3E}">
        <p14:creationId xmlns:p14="http://schemas.microsoft.com/office/powerpoint/2010/main" val="532650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olour">
    <p:bg>
      <p:bgPr>
        <a:solidFill>
          <a:schemeClr val="accent2"/>
        </a:solidFill>
        <a:effectLst/>
      </p:bgPr>
    </p:bg>
    <p:spTree>
      <p:nvGrpSpPr>
        <p:cNvPr id="1" name=""/>
        <p:cNvGrpSpPr/>
        <p:nvPr/>
      </p:nvGrpSpPr>
      <p:grpSpPr>
        <a:xfrm>
          <a:off x="0" y="0"/>
          <a:ext cx="0" cy="0"/>
          <a:chOff x="0" y="0"/>
          <a:chExt cx="0" cy="0"/>
        </a:xfrm>
      </p:grpSpPr>
      <p:sp>
        <p:nvSpPr>
          <p:cNvPr id="9" name="Slide Number Placeholder 6">
            <a:extLst>
              <a:ext uri="{FF2B5EF4-FFF2-40B4-BE49-F238E27FC236}">
                <a16:creationId xmlns:a16="http://schemas.microsoft.com/office/drawing/2014/main" id="{7B61495E-C479-4E75-848B-B6AD471CDC23}"/>
              </a:ext>
            </a:extLst>
          </p:cNvPr>
          <p:cNvSpPr txBox="1">
            <a:spLocks/>
          </p:cNvSpPr>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defPPr>
              <a:defRPr lang="en-US"/>
            </a:defPPr>
            <a:lvl1pPr algn="r" rtl="0" fontAlgn="base">
              <a:spcBef>
                <a:spcPct val="0"/>
              </a:spcBef>
              <a:spcAft>
                <a:spcPct val="0"/>
              </a:spcAft>
              <a:defRPr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CBDC3A-D49F-4631-A8C7-55D59B33E5FA}" type="slidenum">
              <a:rPr kumimoji="0" lang="en-US" sz="800" b="0" i="0" u="none" strike="noStrike" kern="1200" cap="none" spc="0" normalizeH="0" baseline="0" noProof="0" smtClean="0">
                <a:ln>
                  <a:noFill/>
                </a:ln>
                <a:solidFill>
                  <a:schemeClr val="bg1">
                    <a:alpha val="50000"/>
                  </a:schemeClr>
                </a:solidFill>
                <a:effectLst/>
                <a:uLnTx/>
                <a:uFillTx/>
                <a:latin typeface="Graphik Regular" panose="020B0503030202060203" pitchFamily="34" charset="77"/>
                <a:ea typeface="Roboto Light" panose="02000000000000000000" pitchFamily="2"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chemeClr val="bg1">
                  <a:alpha val="50000"/>
                </a:schemeClr>
              </a:solidFill>
              <a:effectLst/>
              <a:uLnTx/>
              <a:uFillTx/>
              <a:latin typeface="Graphik Regular" panose="020B0503030202060203" pitchFamily="34" charset="77"/>
              <a:ea typeface="Roboto Light" panose="02000000000000000000" pitchFamily="2" charset="0"/>
            </a:endParaRPr>
          </a:p>
        </p:txBody>
      </p:sp>
      <p:sp>
        <p:nvSpPr>
          <p:cNvPr id="24" name="Footer Placeholder 1">
            <a:extLst>
              <a:ext uri="{FF2B5EF4-FFF2-40B4-BE49-F238E27FC236}">
                <a16:creationId xmlns:a16="http://schemas.microsoft.com/office/drawing/2014/main" id="{B1745055-F4EE-4A1A-BD0E-9272FCC3DA37}"/>
              </a:ext>
            </a:extLst>
          </p:cNvPr>
          <p:cNvSpPr txBox="1">
            <a:spLocks/>
          </p:cNvSpPr>
          <p:nvPr/>
        </p:nvSpPr>
        <p:spPr>
          <a:xfrm>
            <a:off x="355600" y="6538913"/>
            <a:ext cx="4140338" cy="162000"/>
          </a:xfrm>
          <a:prstGeom prst="rect">
            <a:avLst/>
          </a:prstGeom>
        </p:spPr>
        <p:txBody>
          <a:bodyPr vert="horz" wrap="square" lIns="0" tIns="60944" rIns="0" bIns="60944"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a:solidFill>
                  <a:schemeClr val="bg1">
                    <a:alpha val="50000"/>
                  </a:schemeClr>
                </a:solidFill>
              </a:rPr>
              <a:t>Copyright © 2020 Accenture. All rights reserved.</a:t>
            </a:r>
            <a:endParaRPr lang="en-AU">
              <a:solidFill>
                <a:schemeClr val="bg1">
                  <a:alpha val="50000"/>
                </a:schemeClr>
              </a:solidFill>
            </a:endParaRPr>
          </a:p>
        </p:txBody>
      </p:sp>
    </p:spTree>
    <p:extLst>
      <p:ext uri="{BB962C8B-B14F-4D97-AF65-F5344CB8AC3E}">
        <p14:creationId xmlns:p14="http://schemas.microsoft.com/office/powerpoint/2010/main" val="13307673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People">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754066" y="2844088"/>
            <a:ext cx="1529950" cy="1529950"/>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425172" y="4491377"/>
            <a:ext cx="2176033" cy="4770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a:t>Insert name here</a:t>
            </a:r>
          </a:p>
          <a:p>
            <a:pPr lvl="1"/>
            <a:r>
              <a:rPr lang="en-US"/>
              <a:t>Job title here</a:t>
            </a:r>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3831360" y="2844088"/>
            <a:ext cx="1529950" cy="1529950"/>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a:t>Insert picture here</a:t>
            </a:r>
          </a:p>
        </p:txBody>
      </p:sp>
      <p:sp>
        <p:nvSpPr>
          <p:cNvPr id="23" name="Text Placeholder 41">
            <a:extLst>
              <a:ext uri="{FF2B5EF4-FFF2-40B4-BE49-F238E27FC236}">
                <a16:creationId xmlns:a16="http://schemas.microsoft.com/office/drawing/2014/main" id="{D41C4DFE-185E-8240-B770-418193395210}"/>
              </a:ext>
            </a:extLst>
          </p:cNvPr>
          <p:cNvSpPr>
            <a:spLocks noGrp="1"/>
          </p:cNvSpPr>
          <p:nvPr>
            <p:ph type="body" sz="quarter" idx="39" hasCustomPrompt="1"/>
          </p:nvPr>
        </p:nvSpPr>
        <p:spPr>
          <a:xfrm>
            <a:off x="3514173" y="4491377"/>
            <a:ext cx="2176033" cy="4770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a:t>Insert name here</a:t>
            </a:r>
          </a:p>
          <a:p>
            <a:pPr lvl="1"/>
            <a:r>
              <a:rPr lang="en-US"/>
              <a:t>Job title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6908654" y="2844088"/>
            <a:ext cx="1529950" cy="1529950"/>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a:t>Insert picture here</a:t>
            </a:r>
          </a:p>
        </p:txBody>
      </p:sp>
      <p:sp>
        <p:nvSpPr>
          <p:cNvPr id="26" name="Text Placeholder 41">
            <a:extLst>
              <a:ext uri="{FF2B5EF4-FFF2-40B4-BE49-F238E27FC236}">
                <a16:creationId xmlns:a16="http://schemas.microsoft.com/office/drawing/2014/main" id="{BC2D8AE0-93D0-214C-9069-3D732CB407D0}"/>
              </a:ext>
            </a:extLst>
          </p:cNvPr>
          <p:cNvSpPr>
            <a:spLocks noGrp="1"/>
          </p:cNvSpPr>
          <p:nvPr>
            <p:ph type="body" sz="quarter" idx="41" hasCustomPrompt="1"/>
          </p:nvPr>
        </p:nvSpPr>
        <p:spPr>
          <a:xfrm>
            <a:off x="6585613" y="4491377"/>
            <a:ext cx="2176033" cy="4770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a:t>Insert name here</a:t>
            </a:r>
          </a:p>
          <a:p>
            <a:pPr lvl="1"/>
            <a:r>
              <a:rPr lang="en-US"/>
              <a:t>Job title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9985947" y="2844088"/>
            <a:ext cx="1529950" cy="1529950"/>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a:t>Insert picture here</a:t>
            </a:r>
          </a:p>
        </p:txBody>
      </p:sp>
      <p:sp>
        <p:nvSpPr>
          <p:cNvPr id="34" name="Text Placeholder 41">
            <a:extLst>
              <a:ext uri="{FF2B5EF4-FFF2-40B4-BE49-F238E27FC236}">
                <a16:creationId xmlns:a16="http://schemas.microsoft.com/office/drawing/2014/main" id="{95BDB8B2-1B7B-DF43-A1B8-1B98D9DCDA19}"/>
              </a:ext>
            </a:extLst>
          </p:cNvPr>
          <p:cNvSpPr>
            <a:spLocks noGrp="1"/>
          </p:cNvSpPr>
          <p:nvPr>
            <p:ph type="body" sz="quarter" idx="43" hasCustomPrompt="1"/>
          </p:nvPr>
        </p:nvSpPr>
        <p:spPr>
          <a:xfrm>
            <a:off x="9657052" y="4491377"/>
            <a:ext cx="2176033" cy="4770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a:t>Insert name here</a:t>
            </a:r>
          </a:p>
          <a:p>
            <a:pPr lvl="1"/>
            <a:r>
              <a:rPr lang="en-US"/>
              <a:t>Job title here</a:t>
            </a:r>
          </a:p>
        </p:txBody>
      </p:sp>
      <p:sp>
        <p:nvSpPr>
          <p:cNvPr id="13" name="Footer Placeholder 1">
            <a:extLst>
              <a:ext uri="{FF2B5EF4-FFF2-40B4-BE49-F238E27FC236}">
                <a16:creationId xmlns:a16="http://schemas.microsoft.com/office/drawing/2014/main" id="{E51F30FB-16B6-47BA-B47A-E8CA520D5249}"/>
              </a:ext>
            </a:extLst>
          </p:cNvPr>
          <p:cNvSpPr txBox="1">
            <a:spLocks/>
          </p:cNvSpPr>
          <p:nvPr/>
        </p:nvSpPr>
        <p:spPr>
          <a:xfrm>
            <a:off x="355739" y="6537399"/>
            <a:ext cx="4141956" cy="161962"/>
          </a:xfrm>
          <a:prstGeom prst="rect">
            <a:avLst/>
          </a:prstGeom>
        </p:spPr>
        <p:txBody>
          <a:bodyPr vert="horz" wrap="square" lIns="0" tIns="60930" rIns="0" bIns="60930"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sz="800"/>
              <a:t>Copyright © 2020 Accenture. All rights reserved.</a:t>
            </a:r>
            <a:endParaRPr lang="en-AU" sz="800"/>
          </a:p>
        </p:txBody>
      </p:sp>
      <p:sp>
        <p:nvSpPr>
          <p:cNvPr id="15" name="Slide Number Placeholder 6">
            <a:extLst>
              <a:ext uri="{FF2B5EF4-FFF2-40B4-BE49-F238E27FC236}">
                <a16:creationId xmlns:a16="http://schemas.microsoft.com/office/drawing/2014/main" id="{3EDEEF46-7CF3-42FE-B795-D55D785005AD}"/>
              </a:ext>
            </a:extLst>
          </p:cNvPr>
          <p:cNvSpPr txBox="1">
            <a:spLocks/>
          </p:cNvSpPr>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defPPr>
              <a:defRPr lang="en-US"/>
            </a:defPPr>
            <a:lvl1pPr algn="r" rtl="0" fontAlgn="base">
              <a:spcBef>
                <a:spcPct val="0"/>
              </a:spcBef>
              <a:spcAft>
                <a:spcPct val="0"/>
              </a:spcAft>
              <a:defRPr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CBDC3A-D49F-4631-A8C7-55D59B33E5FA}" type="slidenum">
              <a:rPr kumimoji="0" lang="en-US" sz="800" b="0" i="0" u="none" strike="noStrike" kern="1200" cap="none" spc="0" normalizeH="0" baseline="0" noProof="0" smtClean="0">
                <a:ln>
                  <a:noFill/>
                </a:ln>
                <a:solidFill>
                  <a:srgbClr val="000000">
                    <a:alpha val="50000"/>
                  </a:srgbClr>
                </a:solidFill>
                <a:effectLst/>
                <a:uLnTx/>
                <a:uFillTx/>
                <a:latin typeface="Graphik Regular" panose="020B0503030202060203" pitchFamily="34" charset="77"/>
                <a:ea typeface="Roboto Light" panose="02000000000000000000" pitchFamily="2"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000000">
                  <a:alpha val="50000"/>
                </a:srgbClr>
              </a:solidFill>
              <a:effectLst/>
              <a:uLnTx/>
              <a:uFillTx/>
              <a:latin typeface="Graphik Regular" panose="020B0503030202060203" pitchFamily="34" charset="77"/>
              <a:ea typeface="Roboto Light" panose="02000000000000000000" pitchFamily="2" charset="0"/>
            </a:endParaRPr>
          </a:p>
        </p:txBody>
      </p:sp>
      <p:sp>
        <p:nvSpPr>
          <p:cNvPr id="16" name="Title 10">
            <a:extLst>
              <a:ext uri="{FF2B5EF4-FFF2-40B4-BE49-F238E27FC236}">
                <a16:creationId xmlns:a16="http://schemas.microsoft.com/office/drawing/2014/main" id="{F702AE3B-57C5-4340-B906-C74419479AB2}"/>
              </a:ext>
            </a:extLst>
          </p:cNvPr>
          <p:cNvSpPr>
            <a:spLocks noGrp="1"/>
          </p:cNvSpPr>
          <p:nvPr>
            <p:ph type="title"/>
          </p:nvPr>
        </p:nvSpPr>
        <p:spPr>
          <a:xfrm>
            <a:off x="381000" y="380999"/>
            <a:ext cx="11430000" cy="990601"/>
          </a:xfrm>
        </p:spPr>
        <p:txBody>
          <a:bodyPr/>
          <a:lstStyle/>
          <a:p>
            <a:r>
              <a:rPr lang="en-GB"/>
              <a:t>Click to edit Master title style</a:t>
            </a:r>
            <a:endParaRPr lang="en-US"/>
          </a:p>
        </p:txBody>
      </p:sp>
    </p:spTree>
    <p:extLst>
      <p:ext uri="{BB962C8B-B14F-4D97-AF65-F5344CB8AC3E}">
        <p14:creationId xmlns:p14="http://schemas.microsoft.com/office/powerpoint/2010/main" val="893703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with copywri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769ED2B-B8F0-47A6-8CE3-EB2E984E4BAD}"/>
              </a:ext>
            </a:extLst>
          </p:cNvPr>
          <p:cNvSpPr/>
          <p:nvPr/>
        </p:nvSpPr>
        <p:spPr>
          <a:xfrm>
            <a:off x="0" y="0"/>
            <a:ext cx="6096000"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6">
            <a:extLst>
              <a:ext uri="{FF2B5EF4-FFF2-40B4-BE49-F238E27FC236}">
                <a16:creationId xmlns:a16="http://schemas.microsoft.com/office/drawing/2014/main" id="{70C51CB8-8B39-4070-B7F1-1414FAD288D9}"/>
              </a:ext>
            </a:extLst>
          </p:cNvPr>
          <p:cNvSpPr txBox="1">
            <a:spLocks/>
          </p:cNvSpPr>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defPPr>
              <a:defRPr lang="en-US"/>
            </a:defPPr>
            <a:lvl1pPr algn="r" rtl="0" fontAlgn="base">
              <a:spcBef>
                <a:spcPct val="0"/>
              </a:spcBef>
              <a:spcAft>
                <a:spcPct val="0"/>
              </a:spcAft>
              <a:defRPr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CBDC3A-D49F-4631-A8C7-55D59B33E5FA}" type="slidenum">
              <a:rPr kumimoji="0" lang="en-US" sz="800" b="0" i="0" u="none" strike="noStrike" kern="1200" cap="none" spc="0" normalizeH="0" baseline="0" noProof="0" smtClean="0">
                <a:ln>
                  <a:noFill/>
                </a:ln>
                <a:solidFill>
                  <a:srgbClr val="000000">
                    <a:alpha val="50000"/>
                  </a:srgbClr>
                </a:solidFill>
                <a:effectLst/>
                <a:uLnTx/>
                <a:uFillTx/>
                <a:latin typeface="Graphik Regular" panose="020B0503030202060203" pitchFamily="34" charset="77"/>
                <a:ea typeface="Roboto Light" panose="02000000000000000000" pitchFamily="2"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000000">
                  <a:alpha val="50000"/>
                </a:srgbClr>
              </a:solidFill>
              <a:effectLst/>
              <a:uLnTx/>
              <a:uFillTx/>
              <a:latin typeface="Graphik Regular" panose="020B0503030202060203" pitchFamily="34" charset="77"/>
              <a:ea typeface="Roboto Light" panose="02000000000000000000" pitchFamily="2" charset="0"/>
            </a:endParaRPr>
          </a:p>
        </p:txBody>
      </p:sp>
      <p:sp>
        <p:nvSpPr>
          <p:cNvPr id="5" name="Footer Placeholder 1">
            <a:extLst>
              <a:ext uri="{FF2B5EF4-FFF2-40B4-BE49-F238E27FC236}">
                <a16:creationId xmlns:a16="http://schemas.microsoft.com/office/drawing/2014/main" id="{7B1C500D-E103-47AD-8E70-78D20BDBA051}"/>
              </a:ext>
            </a:extLst>
          </p:cNvPr>
          <p:cNvSpPr txBox="1">
            <a:spLocks/>
          </p:cNvSpPr>
          <p:nvPr/>
        </p:nvSpPr>
        <p:spPr>
          <a:xfrm>
            <a:off x="355739" y="6537399"/>
            <a:ext cx="4141956" cy="161962"/>
          </a:xfrm>
          <a:prstGeom prst="rect">
            <a:avLst/>
          </a:prstGeom>
        </p:spPr>
        <p:txBody>
          <a:bodyPr vert="horz" wrap="square" lIns="0" tIns="60930" rIns="0" bIns="60930"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sz="800"/>
              <a:t>Copyright © 2020 Accenture. All rights reserved.</a:t>
            </a:r>
            <a:endParaRPr lang="en-AU" sz="800"/>
          </a:p>
        </p:txBody>
      </p:sp>
      <p:sp>
        <p:nvSpPr>
          <p:cNvPr id="3" name="Text Placeholder 2">
            <a:extLst>
              <a:ext uri="{FF2B5EF4-FFF2-40B4-BE49-F238E27FC236}">
                <a16:creationId xmlns:a16="http://schemas.microsoft.com/office/drawing/2014/main" id="{2F57A618-D637-4270-AC19-E17FA37BBD8F}"/>
              </a:ext>
            </a:extLst>
          </p:cNvPr>
          <p:cNvSpPr>
            <a:spLocks noGrp="1"/>
          </p:cNvSpPr>
          <p:nvPr>
            <p:ph type="body" sz="quarter" idx="10"/>
          </p:nvPr>
        </p:nvSpPr>
        <p:spPr>
          <a:xfrm>
            <a:off x="381000" y="1943100"/>
            <a:ext cx="5192713" cy="1600200"/>
          </a:xfrm>
        </p:spPr>
        <p:txBody>
          <a:bodyPr>
            <a:noAutofit/>
          </a:bodyPr>
          <a:lstStyle>
            <a:lvl1pPr>
              <a:lnSpc>
                <a:spcPct val="75000"/>
              </a:lnSpc>
              <a:defRPr sz="4400">
                <a:solidFill>
                  <a:schemeClr val="bg1"/>
                </a:solidFill>
              </a:defRPr>
            </a:lvl1pPr>
          </a:lstStyle>
          <a:p>
            <a:pPr lvl="0"/>
            <a:r>
              <a:rPr lang="en-GB"/>
              <a:t>Click to edit Master text styles</a:t>
            </a:r>
          </a:p>
        </p:txBody>
      </p:sp>
      <p:sp>
        <p:nvSpPr>
          <p:cNvPr id="14" name="Text Placeholder 13">
            <a:extLst>
              <a:ext uri="{FF2B5EF4-FFF2-40B4-BE49-F238E27FC236}">
                <a16:creationId xmlns:a16="http://schemas.microsoft.com/office/drawing/2014/main" id="{43D51F94-8F90-4784-B5F1-80F74BB264F3}"/>
              </a:ext>
            </a:extLst>
          </p:cNvPr>
          <p:cNvSpPr>
            <a:spLocks noGrp="1"/>
          </p:cNvSpPr>
          <p:nvPr>
            <p:ph type="body" sz="quarter" idx="11" hasCustomPrompt="1"/>
          </p:nvPr>
        </p:nvSpPr>
        <p:spPr>
          <a:xfrm>
            <a:off x="381000" y="3543300"/>
            <a:ext cx="5192713" cy="23923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799231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Blank with copywr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BEC21-D907-1F48-83A2-E0E5DC346166}"/>
              </a:ext>
            </a:extLst>
          </p:cNvPr>
          <p:cNvSpPr/>
          <p:nvPr userDrawn="1"/>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6">
            <a:extLst>
              <a:ext uri="{FF2B5EF4-FFF2-40B4-BE49-F238E27FC236}">
                <a16:creationId xmlns:a16="http://schemas.microsoft.com/office/drawing/2014/main" id="{70C51CB8-8B39-4070-B7F1-1414FAD288D9}"/>
              </a:ext>
            </a:extLst>
          </p:cNvPr>
          <p:cNvSpPr txBox="1">
            <a:spLocks/>
          </p:cNvSpPr>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defPPr>
              <a:defRPr lang="en-US"/>
            </a:defPPr>
            <a:lvl1pPr algn="r" rtl="0" fontAlgn="base">
              <a:spcBef>
                <a:spcPct val="0"/>
              </a:spcBef>
              <a:spcAft>
                <a:spcPct val="0"/>
              </a:spcAft>
              <a:defRPr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CBDC3A-D49F-4631-A8C7-55D59B33E5FA}" type="slidenum">
              <a:rPr kumimoji="0" lang="en-US" sz="800" b="0" i="0" u="none" strike="noStrike" kern="1200" cap="none" spc="0" normalizeH="0" baseline="0" noProof="0" smtClean="0">
                <a:ln>
                  <a:noFill/>
                </a:ln>
                <a:solidFill>
                  <a:srgbClr val="000000">
                    <a:alpha val="50000"/>
                  </a:srgbClr>
                </a:solidFill>
                <a:effectLst/>
                <a:uLnTx/>
                <a:uFillTx/>
                <a:latin typeface="Graphik Regular" panose="020B0503030202060203" pitchFamily="34" charset="77"/>
                <a:ea typeface="Roboto Light" panose="02000000000000000000" pitchFamily="2"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000000">
                  <a:alpha val="50000"/>
                </a:srgbClr>
              </a:solidFill>
              <a:effectLst/>
              <a:uLnTx/>
              <a:uFillTx/>
              <a:latin typeface="Graphik Regular" panose="020B0503030202060203" pitchFamily="34" charset="77"/>
              <a:ea typeface="Roboto Light" panose="02000000000000000000" pitchFamily="2" charset="0"/>
            </a:endParaRPr>
          </a:p>
        </p:txBody>
      </p:sp>
      <p:sp>
        <p:nvSpPr>
          <p:cNvPr id="5" name="Footer Placeholder 1">
            <a:extLst>
              <a:ext uri="{FF2B5EF4-FFF2-40B4-BE49-F238E27FC236}">
                <a16:creationId xmlns:a16="http://schemas.microsoft.com/office/drawing/2014/main" id="{7B1C500D-E103-47AD-8E70-78D20BDBA051}"/>
              </a:ext>
            </a:extLst>
          </p:cNvPr>
          <p:cNvSpPr txBox="1">
            <a:spLocks/>
          </p:cNvSpPr>
          <p:nvPr/>
        </p:nvSpPr>
        <p:spPr>
          <a:xfrm>
            <a:off x="355739" y="6537399"/>
            <a:ext cx="4141956" cy="161962"/>
          </a:xfrm>
          <a:prstGeom prst="rect">
            <a:avLst/>
          </a:prstGeom>
        </p:spPr>
        <p:txBody>
          <a:bodyPr vert="horz" wrap="square" lIns="0" tIns="60930" rIns="0" bIns="60930"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sz="800"/>
              <a:t>Copyright © 2020 Accenture. All rights reserved.</a:t>
            </a:r>
            <a:endParaRPr lang="en-AU" sz="800"/>
          </a:p>
        </p:txBody>
      </p:sp>
    </p:spTree>
    <p:extLst>
      <p:ext uri="{BB962C8B-B14F-4D97-AF65-F5344CB8AC3E}">
        <p14:creationId xmlns:p14="http://schemas.microsoft.com/office/powerpoint/2010/main" val="1273054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8E8ED-6CBB-C74A-8220-E8077032ADA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B2DD4385-D0DE-F349-AB66-A5D57070C2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113BECD-3B5C-0D40-A0A8-8AD570DE457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A168C8A-3B90-754F-8689-0CC7E891DF32}"/>
              </a:ext>
            </a:extLst>
          </p:cNvPr>
          <p:cNvSpPr>
            <a:spLocks noGrp="1"/>
          </p:cNvSpPr>
          <p:nvPr>
            <p:ph type="ftr" sz="quarter" idx="11"/>
          </p:nvPr>
        </p:nvSpPr>
        <p:spPr/>
        <p:txBody>
          <a:bodyPr/>
          <a:lstStyle/>
          <a:p>
            <a:r>
              <a:rPr lang="en-US"/>
              <a:t>Copyright © 2020 Accenture. All rights reserved.</a:t>
            </a:r>
          </a:p>
        </p:txBody>
      </p:sp>
      <p:sp>
        <p:nvSpPr>
          <p:cNvPr id="6" name="Slide Number Placeholder 5">
            <a:extLst>
              <a:ext uri="{FF2B5EF4-FFF2-40B4-BE49-F238E27FC236}">
                <a16:creationId xmlns:a16="http://schemas.microsoft.com/office/drawing/2014/main" id="{E52848A1-D5CA-8645-BE25-69216148BDD0}"/>
              </a:ext>
            </a:extLst>
          </p:cNvPr>
          <p:cNvSpPr>
            <a:spLocks noGrp="1"/>
          </p:cNvSpPr>
          <p:nvPr>
            <p:ph type="sldNum" sz="quarter" idx="12"/>
          </p:nvPr>
        </p:nvSpPr>
        <p:spPr/>
        <p:txBody>
          <a:bodyPr/>
          <a:lstStyle/>
          <a:p>
            <a:fld id="{1DDE2E72-C79B-4A82-A676-824FB2739813}" type="slidenum">
              <a:rPr lang="en-US" smtClean="0"/>
              <a:t>‹#›</a:t>
            </a:fld>
            <a:endParaRPr lang="en-US"/>
          </a:p>
        </p:txBody>
      </p:sp>
    </p:spTree>
    <p:extLst>
      <p:ext uri="{BB962C8B-B14F-4D97-AF65-F5344CB8AC3E}">
        <p14:creationId xmlns:p14="http://schemas.microsoft.com/office/powerpoint/2010/main" val="28572486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Short 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3F665-520C-4348-AB4E-F0A6DC2DB488}"/>
              </a:ext>
            </a:extLst>
          </p:cNvPr>
          <p:cNvSpPr>
            <a:spLocks noGrp="1"/>
          </p:cNvSpPr>
          <p:nvPr>
            <p:ph type="title"/>
          </p:nvPr>
        </p:nvSpPr>
        <p:spPr>
          <a:xfrm>
            <a:off x="354881" y="330254"/>
            <a:ext cx="10515600" cy="1325563"/>
          </a:xfrm>
        </p:spPr>
        <p:txBody>
          <a:bodyPr>
            <a:normAutofit/>
          </a:bodyPr>
          <a:lstStyle>
            <a:lvl1pPr>
              <a:defRPr sz="4000" b="1">
                <a:latin typeface="Graphik" panose="020B0503030202060203" pitchFamily="34" charset="0"/>
              </a:defRPr>
            </a:lvl1pPr>
          </a:lstStyle>
          <a:p>
            <a:r>
              <a:rPr lang="en-US"/>
              <a:t>Click to edit Master title style</a:t>
            </a:r>
          </a:p>
        </p:txBody>
      </p:sp>
      <p:sp>
        <p:nvSpPr>
          <p:cNvPr id="5" name="Inhaltsplatzhalter 13">
            <a:extLst>
              <a:ext uri="{FF2B5EF4-FFF2-40B4-BE49-F238E27FC236}">
                <a16:creationId xmlns:a16="http://schemas.microsoft.com/office/drawing/2014/main" id="{6CA05675-88C0-4A2E-9438-DBCCF01DF742}"/>
              </a:ext>
            </a:extLst>
          </p:cNvPr>
          <p:cNvSpPr txBox="1">
            <a:spLocks/>
          </p:cNvSpPr>
          <p:nvPr userDrawn="1"/>
        </p:nvSpPr>
        <p:spPr>
          <a:xfrm>
            <a:off x="11282153" y="6571496"/>
            <a:ext cx="528848" cy="153888"/>
          </a:xfrm>
          <a:prstGeom prst="rect">
            <a:avLst/>
          </a:prstGeo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r" defTabSz="1218987" rtl="0" eaLnBrk="1" fontAlgn="auto" latinLnBrk="0" hangingPunct="1">
              <a:lnSpc>
                <a:spcPct val="100000"/>
              </a:lnSpc>
              <a:spcBef>
                <a:spcPts val="0"/>
              </a:spcBef>
              <a:spcAft>
                <a:spcPts val="0"/>
              </a:spcAft>
              <a:buClrTx/>
              <a:buSzTx/>
              <a:buFontTx/>
              <a:buNone/>
              <a:tabLst/>
              <a:defRPr/>
            </a:pPr>
            <a:fld id="{EB578BD5-E3A8-4354-91BC-79CE4598B8D1}" type="slidenum">
              <a:rPr kumimoji="0" lang="en-US" sz="1000" b="0" i="0" u="none" strike="noStrike" kern="1200" cap="none" spc="0" normalizeH="0" baseline="0" noProof="0" smtClean="0">
                <a:ln>
                  <a:noFill/>
                </a:ln>
                <a:solidFill>
                  <a:schemeClr val="bg1"/>
                </a:solidFill>
                <a:effectLst/>
                <a:uLnTx/>
                <a:uFillTx/>
                <a:latin typeface="Graphik" panose="020B0503030202060203" pitchFamily="34" charset="0"/>
                <a:ea typeface="+mn-ea"/>
                <a:cs typeface="Arial" panose="020B0604020202020204" pitchFamily="34" charset="0"/>
              </a:rPr>
              <a:pPr marL="0" marR="0" lvl="0" indent="0" algn="r" defTabSz="1218987"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bg1"/>
              </a:solidFill>
              <a:effectLst/>
              <a:uLnTx/>
              <a:uFillTx/>
              <a:latin typeface="Graphik" panose="020B0503030202060203" pitchFamily="34" charset="0"/>
              <a:ea typeface="+mn-ea"/>
              <a:cs typeface="Arial" panose="020B0604020202020204" pitchFamily="34" charset="0"/>
            </a:endParaRPr>
          </a:p>
        </p:txBody>
      </p:sp>
      <p:sp>
        <p:nvSpPr>
          <p:cNvPr id="7" name="Rectangle 6">
            <a:extLst>
              <a:ext uri="{FF2B5EF4-FFF2-40B4-BE49-F238E27FC236}">
                <a16:creationId xmlns:a16="http://schemas.microsoft.com/office/drawing/2014/main" id="{1A77DFF7-BBA3-4645-B7B8-B8A3FF858C4F}"/>
              </a:ext>
            </a:extLst>
          </p:cNvPr>
          <p:cNvSpPr/>
          <p:nvPr userDrawn="1"/>
        </p:nvSpPr>
        <p:spPr>
          <a:xfrm>
            <a:off x="76436" y="6501795"/>
            <a:ext cx="3926075" cy="276999"/>
          </a:xfrm>
          <a:prstGeom prst="rect">
            <a:avLst/>
          </a:prstGeom>
        </p:spPr>
        <p:txBody>
          <a:bodyPr wrap="none">
            <a:spAutoFit/>
          </a:bodyPr>
          <a:lstStyle/>
          <a:p>
            <a:pPr algn="ctr"/>
            <a:r>
              <a:rPr lang="en-US" sz="1200">
                <a:solidFill>
                  <a:srgbClr val="000000"/>
                </a:solidFill>
                <a:latin typeface="Graphik" panose="020B0503030202060203" pitchFamily="34" charset="0"/>
                <a:ea typeface="Calibri" panose="020F0502020204030204" pitchFamily="34" charset="0"/>
              </a:rPr>
              <a:t>***Confidential - For Company Internal Use Only***</a:t>
            </a:r>
            <a:endParaRPr lang="en-US" sz="1200">
              <a:latin typeface="Graphik" panose="020B0503030202060203" pitchFamily="34" charset="0"/>
              <a:ea typeface="Calibri" panose="020F0502020204030204" pitchFamily="34" charset="0"/>
            </a:endParaRPr>
          </a:p>
        </p:txBody>
      </p:sp>
      <p:sp>
        <p:nvSpPr>
          <p:cNvPr id="6" name="Rectangle 5">
            <a:extLst>
              <a:ext uri="{FF2B5EF4-FFF2-40B4-BE49-F238E27FC236}">
                <a16:creationId xmlns:a16="http://schemas.microsoft.com/office/drawing/2014/main" id="{EE28197D-CD4E-F54E-ACB8-B46693917D8C}"/>
              </a:ext>
            </a:extLst>
          </p:cNvPr>
          <p:cNvSpPr/>
          <p:nvPr userDrawn="1"/>
        </p:nvSpPr>
        <p:spPr>
          <a:xfrm>
            <a:off x="0" y="0"/>
            <a:ext cx="12192000" cy="6858000"/>
          </a:xfrm>
          <a:prstGeom prst="rect">
            <a:avLst/>
          </a:prstGeom>
          <a:gradFill>
            <a:gsLst>
              <a:gs pos="0">
                <a:schemeClr val="bg1"/>
              </a:gs>
              <a:gs pos="100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lide Number Placeholder 6">
            <a:extLst>
              <a:ext uri="{FF2B5EF4-FFF2-40B4-BE49-F238E27FC236}">
                <a16:creationId xmlns:a16="http://schemas.microsoft.com/office/drawing/2014/main" id="{A4A51A60-2D10-454F-A531-E156678C7BE3}"/>
              </a:ext>
            </a:extLst>
          </p:cNvPr>
          <p:cNvSpPr txBox="1">
            <a:spLocks/>
          </p:cNvSpPr>
          <p:nvPr userDrawn="1"/>
        </p:nvSpPr>
        <p:spPr>
          <a:xfrm flipH="1">
            <a:off x="11595000" y="6538988"/>
            <a:ext cx="216000" cy="161925"/>
          </a:xfrm>
          <a:prstGeom prst="rect">
            <a:avLst/>
          </a:prstGeom>
        </p:spPr>
        <p:txBody>
          <a:bodyPr vert="horz" wrap="square" lIns="0" tIns="60944" rIns="0" bIns="60944" numCol="1" anchor="ctr" anchorCtr="0" compatLnSpc="1">
            <a:prstTxWarp prst="textNoShape">
              <a:avLst/>
            </a:prstTxWarp>
            <a:noAutofit/>
          </a:bodyPr>
          <a:lstStyle>
            <a:defPPr>
              <a:defRPr lang="en-US"/>
            </a:defPPr>
            <a:lvl1pPr algn="r" rtl="0" fontAlgn="base">
              <a:spcBef>
                <a:spcPct val="0"/>
              </a:spcBef>
              <a:spcAft>
                <a:spcPct val="0"/>
              </a:spcAft>
              <a:defRPr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CBDC3A-D49F-4631-A8C7-55D59B33E5FA}" type="slidenum">
              <a:rPr kumimoji="0" lang="en-US" sz="800" b="0" i="0" u="none" strike="noStrike" kern="1200" cap="none" spc="0" normalizeH="0" baseline="0" noProof="0" smtClean="0">
                <a:ln>
                  <a:noFill/>
                </a:ln>
                <a:solidFill>
                  <a:schemeClr val="accent1"/>
                </a:solidFill>
                <a:effectLst/>
                <a:uLnTx/>
                <a:uFillTx/>
                <a:latin typeface="Graphik Regular" panose="020B0503030202060203" pitchFamily="34" charset="77"/>
                <a:ea typeface="Roboto Light" panose="02000000000000000000" pitchFamily="2"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chemeClr val="accent1"/>
              </a:solidFill>
              <a:effectLst/>
              <a:uLnTx/>
              <a:uFillTx/>
              <a:latin typeface="Graphik Regular" panose="020B0503030202060203" pitchFamily="34" charset="77"/>
              <a:ea typeface="Roboto Light" panose="02000000000000000000" pitchFamily="2" charset="0"/>
            </a:endParaRPr>
          </a:p>
        </p:txBody>
      </p:sp>
      <p:sp>
        <p:nvSpPr>
          <p:cNvPr id="9" name="Footer Placeholder 1">
            <a:extLst>
              <a:ext uri="{FF2B5EF4-FFF2-40B4-BE49-F238E27FC236}">
                <a16:creationId xmlns:a16="http://schemas.microsoft.com/office/drawing/2014/main" id="{CF640B5B-8374-644A-A915-853AA04577B9}"/>
              </a:ext>
            </a:extLst>
          </p:cNvPr>
          <p:cNvSpPr txBox="1">
            <a:spLocks/>
          </p:cNvSpPr>
          <p:nvPr userDrawn="1"/>
        </p:nvSpPr>
        <p:spPr>
          <a:xfrm>
            <a:off x="7506018" y="6538913"/>
            <a:ext cx="4140338" cy="162000"/>
          </a:xfrm>
          <a:prstGeom prst="rect">
            <a:avLst/>
          </a:prstGeom>
        </p:spPr>
        <p:txBody>
          <a:bodyPr vert="horz" wrap="square" lIns="0" tIns="60944" rIns="0" bIns="60944"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algn="r"/>
            <a:r>
              <a:rPr lang="en-GB">
                <a:solidFill>
                  <a:schemeClr val="bg2"/>
                </a:solidFill>
              </a:rPr>
              <a:t>Copyright © 2020 Accenture. All rights reserved.</a:t>
            </a:r>
            <a:endParaRPr lang="en-AU">
              <a:solidFill>
                <a:schemeClr val="bg2"/>
              </a:solidFill>
            </a:endParaRPr>
          </a:p>
        </p:txBody>
      </p:sp>
    </p:spTree>
    <p:extLst>
      <p:ext uri="{BB962C8B-B14F-4D97-AF65-F5344CB8AC3E}">
        <p14:creationId xmlns:p14="http://schemas.microsoft.com/office/powerpoint/2010/main" val="20084934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Title Only">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E782DA-8240-BE4C-BEAC-6FD8CFDD2849}"/>
              </a:ext>
            </a:extLst>
          </p:cNvPr>
          <p:cNvGrpSpPr/>
          <p:nvPr userDrawn="1"/>
        </p:nvGrpSpPr>
        <p:grpSpPr>
          <a:xfrm>
            <a:off x="0" y="0"/>
            <a:ext cx="12192372" cy="6857890"/>
            <a:chOff x="0" y="0"/>
            <a:chExt cx="12192372" cy="6857890"/>
          </a:xfrm>
        </p:grpSpPr>
        <p:sp>
          <p:nvSpPr>
            <p:cNvPr id="16" name="bk object 16"/>
            <p:cNvSpPr/>
            <p:nvPr/>
          </p:nvSpPr>
          <p:spPr>
            <a:xfrm>
              <a:off x="0" y="0"/>
              <a:ext cx="12192000" cy="6857519"/>
            </a:xfrm>
            <a:prstGeom prst="rect">
              <a:avLst/>
            </a:prstGeom>
            <a:blipFill>
              <a:blip r:embed="rId2" cstate="print"/>
              <a:stretch>
                <a:fillRect/>
              </a:stretch>
            </a:blipFill>
          </p:spPr>
          <p:txBody>
            <a:bodyPr wrap="square" lIns="0" tIns="0" rIns="0" bIns="0" rtlCol="0"/>
            <a:lstStyle/>
            <a:p>
              <a:endParaRPr sz="1092"/>
            </a:p>
          </p:txBody>
        </p:sp>
        <p:sp>
          <p:nvSpPr>
            <p:cNvPr id="17" name="bk object 17"/>
            <p:cNvSpPr/>
            <p:nvPr/>
          </p:nvSpPr>
          <p:spPr>
            <a:xfrm>
              <a:off x="0" y="0"/>
              <a:ext cx="110906" cy="110899"/>
            </a:xfrm>
            <a:custGeom>
              <a:avLst/>
              <a:gdLst/>
              <a:ahLst/>
              <a:cxnLst/>
              <a:rect l="l" t="t" r="r" b="b"/>
              <a:pathLst>
                <a:path w="182880" h="182880">
                  <a:moveTo>
                    <a:pt x="182305" y="0"/>
                  </a:moveTo>
                  <a:lnTo>
                    <a:pt x="63499" y="0"/>
                  </a:lnTo>
                  <a:lnTo>
                    <a:pt x="0" y="63499"/>
                  </a:lnTo>
                  <a:lnTo>
                    <a:pt x="0" y="182305"/>
                  </a:lnTo>
                  <a:lnTo>
                    <a:pt x="182305" y="0"/>
                  </a:lnTo>
                  <a:close/>
                </a:path>
              </a:pathLst>
            </a:custGeom>
            <a:solidFill>
              <a:srgbClr val="A000FF">
                <a:alpha val="5000"/>
              </a:srgbClr>
            </a:solidFill>
          </p:spPr>
          <p:txBody>
            <a:bodyPr wrap="square" lIns="0" tIns="0" rIns="0" bIns="0" rtlCol="0"/>
            <a:lstStyle/>
            <a:p>
              <a:endParaRPr sz="1092"/>
            </a:p>
          </p:txBody>
        </p:sp>
        <p:sp>
          <p:nvSpPr>
            <p:cNvPr id="18" name="bk object 18"/>
            <p:cNvSpPr/>
            <p:nvPr/>
          </p:nvSpPr>
          <p:spPr>
            <a:xfrm>
              <a:off x="0" y="0"/>
              <a:ext cx="269179" cy="269160"/>
            </a:xfrm>
            <a:custGeom>
              <a:avLst/>
              <a:gdLst/>
              <a:ahLst/>
              <a:cxnLst/>
              <a:rect l="l" t="t" r="r" b="b"/>
              <a:pathLst>
                <a:path w="443865" h="443865">
                  <a:moveTo>
                    <a:pt x="443485" y="0"/>
                  </a:moveTo>
                  <a:lnTo>
                    <a:pt x="324678" y="0"/>
                  </a:lnTo>
                  <a:lnTo>
                    <a:pt x="0" y="324678"/>
                  </a:lnTo>
                  <a:lnTo>
                    <a:pt x="0" y="443485"/>
                  </a:lnTo>
                  <a:lnTo>
                    <a:pt x="443485" y="0"/>
                  </a:lnTo>
                  <a:close/>
                </a:path>
              </a:pathLst>
            </a:custGeom>
            <a:solidFill>
              <a:srgbClr val="A000FF">
                <a:alpha val="5000"/>
              </a:srgbClr>
            </a:solidFill>
          </p:spPr>
          <p:txBody>
            <a:bodyPr wrap="square" lIns="0" tIns="0" rIns="0" bIns="0" rtlCol="0"/>
            <a:lstStyle/>
            <a:p>
              <a:endParaRPr sz="1092"/>
            </a:p>
          </p:txBody>
        </p:sp>
        <p:sp>
          <p:nvSpPr>
            <p:cNvPr id="19" name="bk object 19"/>
            <p:cNvSpPr/>
            <p:nvPr/>
          </p:nvSpPr>
          <p:spPr>
            <a:xfrm>
              <a:off x="0" y="0"/>
              <a:ext cx="427452" cy="427422"/>
            </a:xfrm>
            <a:custGeom>
              <a:avLst/>
              <a:gdLst/>
              <a:ahLst/>
              <a:cxnLst/>
              <a:rect l="l" t="t" r="r" b="b"/>
              <a:pathLst>
                <a:path w="704850" h="704850">
                  <a:moveTo>
                    <a:pt x="704675" y="0"/>
                  </a:moveTo>
                  <a:lnTo>
                    <a:pt x="585868" y="0"/>
                  </a:lnTo>
                  <a:lnTo>
                    <a:pt x="0" y="585868"/>
                  </a:lnTo>
                  <a:lnTo>
                    <a:pt x="0" y="704675"/>
                  </a:lnTo>
                  <a:lnTo>
                    <a:pt x="704675" y="0"/>
                  </a:lnTo>
                  <a:close/>
                </a:path>
              </a:pathLst>
            </a:custGeom>
            <a:solidFill>
              <a:srgbClr val="A000FF">
                <a:alpha val="5000"/>
              </a:srgbClr>
            </a:solidFill>
          </p:spPr>
          <p:txBody>
            <a:bodyPr wrap="square" lIns="0" tIns="0" rIns="0" bIns="0" rtlCol="0"/>
            <a:lstStyle/>
            <a:p>
              <a:endParaRPr sz="1092"/>
            </a:p>
          </p:txBody>
        </p:sp>
        <p:sp>
          <p:nvSpPr>
            <p:cNvPr id="20" name="bk object 20"/>
            <p:cNvSpPr/>
            <p:nvPr/>
          </p:nvSpPr>
          <p:spPr>
            <a:xfrm>
              <a:off x="0" y="0"/>
              <a:ext cx="586109" cy="586068"/>
            </a:xfrm>
            <a:custGeom>
              <a:avLst/>
              <a:gdLst/>
              <a:ahLst/>
              <a:cxnLst/>
              <a:rect l="l" t="t" r="r" b="b"/>
              <a:pathLst>
                <a:path w="966469" h="966469">
                  <a:moveTo>
                    <a:pt x="965854" y="0"/>
                  </a:moveTo>
                  <a:lnTo>
                    <a:pt x="847047" y="0"/>
                  </a:lnTo>
                  <a:lnTo>
                    <a:pt x="0" y="847047"/>
                  </a:lnTo>
                  <a:lnTo>
                    <a:pt x="0" y="965853"/>
                  </a:lnTo>
                  <a:lnTo>
                    <a:pt x="965854" y="0"/>
                  </a:lnTo>
                  <a:close/>
                </a:path>
              </a:pathLst>
            </a:custGeom>
            <a:solidFill>
              <a:srgbClr val="A000FF">
                <a:alpha val="5000"/>
              </a:srgbClr>
            </a:solidFill>
          </p:spPr>
          <p:txBody>
            <a:bodyPr wrap="square" lIns="0" tIns="0" rIns="0" bIns="0" rtlCol="0"/>
            <a:lstStyle/>
            <a:p>
              <a:endParaRPr sz="1092"/>
            </a:p>
          </p:txBody>
        </p:sp>
        <p:sp>
          <p:nvSpPr>
            <p:cNvPr id="21" name="bk object 21"/>
            <p:cNvSpPr/>
            <p:nvPr/>
          </p:nvSpPr>
          <p:spPr>
            <a:xfrm>
              <a:off x="0" y="0"/>
              <a:ext cx="744382" cy="744330"/>
            </a:xfrm>
            <a:custGeom>
              <a:avLst/>
              <a:gdLst/>
              <a:ahLst/>
              <a:cxnLst/>
              <a:rect l="l" t="t" r="r" b="b"/>
              <a:pathLst>
                <a:path w="1227455" h="1227455">
                  <a:moveTo>
                    <a:pt x="1227043" y="0"/>
                  </a:moveTo>
                  <a:lnTo>
                    <a:pt x="1108236" y="0"/>
                  </a:lnTo>
                  <a:lnTo>
                    <a:pt x="0" y="1108236"/>
                  </a:lnTo>
                  <a:lnTo>
                    <a:pt x="0" y="1227042"/>
                  </a:lnTo>
                  <a:lnTo>
                    <a:pt x="1227043" y="0"/>
                  </a:lnTo>
                  <a:close/>
                </a:path>
              </a:pathLst>
            </a:custGeom>
            <a:solidFill>
              <a:srgbClr val="A000FF">
                <a:alpha val="5000"/>
              </a:srgbClr>
            </a:solidFill>
          </p:spPr>
          <p:txBody>
            <a:bodyPr wrap="square" lIns="0" tIns="0" rIns="0" bIns="0" rtlCol="0"/>
            <a:lstStyle/>
            <a:p>
              <a:endParaRPr sz="1092"/>
            </a:p>
          </p:txBody>
        </p:sp>
        <p:sp>
          <p:nvSpPr>
            <p:cNvPr id="22" name="bk object 22"/>
            <p:cNvSpPr/>
            <p:nvPr/>
          </p:nvSpPr>
          <p:spPr>
            <a:xfrm>
              <a:off x="0" y="0"/>
              <a:ext cx="902655" cy="902591"/>
            </a:xfrm>
            <a:custGeom>
              <a:avLst/>
              <a:gdLst/>
              <a:ahLst/>
              <a:cxnLst/>
              <a:rect l="l" t="t" r="r" b="b"/>
              <a:pathLst>
                <a:path w="1488440" h="1488440">
                  <a:moveTo>
                    <a:pt x="1488233" y="0"/>
                  </a:moveTo>
                  <a:lnTo>
                    <a:pt x="1369426" y="0"/>
                  </a:lnTo>
                  <a:lnTo>
                    <a:pt x="0" y="1369426"/>
                  </a:lnTo>
                  <a:lnTo>
                    <a:pt x="0" y="1488232"/>
                  </a:lnTo>
                  <a:lnTo>
                    <a:pt x="1488233" y="0"/>
                  </a:lnTo>
                  <a:close/>
                </a:path>
              </a:pathLst>
            </a:custGeom>
            <a:solidFill>
              <a:srgbClr val="A000FF">
                <a:alpha val="5000"/>
              </a:srgbClr>
            </a:solidFill>
          </p:spPr>
          <p:txBody>
            <a:bodyPr wrap="square" lIns="0" tIns="0" rIns="0" bIns="0" rtlCol="0"/>
            <a:lstStyle/>
            <a:p>
              <a:endParaRPr sz="1092"/>
            </a:p>
          </p:txBody>
        </p:sp>
        <p:sp>
          <p:nvSpPr>
            <p:cNvPr id="23" name="bk object 23"/>
            <p:cNvSpPr/>
            <p:nvPr/>
          </p:nvSpPr>
          <p:spPr>
            <a:xfrm>
              <a:off x="0" y="0"/>
              <a:ext cx="1060927" cy="1060853"/>
            </a:xfrm>
            <a:custGeom>
              <a:avLst/>
              <a:gdLst/>
              <a:ahLst/>
              <a:cxnLst/>
              <a:rect l="l" t="t" r="r" b="b"/>
              <a:pathLst>
                <a:path w="1749425" h="1749425">
                  <a:moveTo>
                    <a:pt x="1749411" y="0"/>
                  </a:moveTo>
                  <a:lnTo>
                    <a:pt x="1630604" y="0"/>
                  </a:lnTo>
                  <a:lnTo>
                    <a:pt x="0" y="1630604"/>
                  </a:lnTo>
                  <a:lnTo>
                    <a:pt x="0" y="1749410"/>
                  </a:lnTo>
                  <a:lnTo>
                    <a:pt x="1749411" y="0"/>
                  </a:lnTo>
                  <a:close/>
                </a:path>
              </a:pathLst>
            </a:custGeom>
            <a:solidFill>
              <a:srgbClr val="A000FF">
                <a:alpha val="5000"/>
              </a:srgbClr>
            </a:solidFill>
          </p:spPr>
          <p:txBody>
            <a:bodyPr wrap="square" lIns="0" tIns="0" rIns="0" bIns="0" rtlCol="0"/>
            <a:lstStyle/>
            <a:p>
              <a:endParaRPr sz="1092"/>
            </a:p>
          </p:txBody>
        </p:sp>
        <p:sp>
          <p:nvSpPr>
            <p:cNvPr id="24" name="bk object 24"/>
            <p:cNvSpPr/>
            <p:nvPr/>
          </p:nvSpPr>
          <p:spPr>
            <a:xfrm>
              <a:off x="0" y="1"/>
              <a:ext cx="1219585" cy="1219499"/>
            </a:xfrm>
            <a:custGeom>
              <a:avLst/>
              <a:gdLst/>
              <a:ahLst/>
              <a:cxnLst/>
              <a:rect l="l" t="t" r="r" b="b"/>
              <a:pathLst>
                <a:path w="2011045" h="2011045">
                  <a:moveTo>
                    <a:pt x="2010590" y="0"/>
                  </a:moveTo>
                  <a:lnTo>
                    <a:pt x="1891783" y="0"/>
                  </a:lnTo>
                  <a:lnTo>
                    <a:pt x="0" y="1891783"/>
                  </a:lnTo>
                  <a:lnTo>
                    <a:pt x="0" y="2010589"/>
                  </a:lnTo>
                  <a:lnTo>
                    <a:pt x="2010590" y="0"/>
                  </a:lnTo>
                  <a:close/>
                </a:path>
              </a:pathLst>
            </a:custGeom>
            <a:solidFill>
              <a:srgbClr val="A000FF">
                <a:alpha val="5000"/>
              </a:srgbClr>
            </a:solidFill>
          </p:spPr>
          <p:txBody>
            <a:bodyPr wrap="square" lIns="0" tIns="0" rIns="0" bIns="0" rtlCol="0"/>
            <a:lstStyle/>
            <a:p>
              <a:endParaRPr sz="1092"/>
            </a:p>
          </p:txBody>
        </p:sp>
        <p:sp>
          <p:nvSpPr>
            <p:cNvPr id="25" name="bk object 25"/>
            <p:cNvSpPr/>
            <p:nvPr/>
          </p:nvSpPr>
          <p:spPr>
            <a:xfrm>
              <a:off x="0" y="0"/>
              <a:ext cx="1377858" cy="1377761"/>
            </a:xfrm>
            <a:custGeom>
              <a:avLst/>
              <a:gdLst/>
              <a:ahLst/>
              <a:cxnLst/>
              <a:rect l="l" t="t" r="r" b="b"/>
              <a:pathLst>
                <a:path w="2272030" h="2272030">
                  <a:moveTo>
                    <a:pt x="2271790" y="0"/>
                  </a:moveTo>
                  <a:lnTo>
                    <a:pt x="2152983" y="0"/>
                  </a:lnTo>
                  <a:lnTo>
                    <a:pt x="0" y="2152983"/>
                  </a:lnTo>
                  <a:lnTo>
                    <a:pt x="0" y="2271789"/>
                  </a:lnTo>
                  <a:lnTo>
                    <a:pt x="2271790" y="0"/>
                  </a:lnTo>
                  <a:close/>
                </a:path>
              </a:pathLst>
            </a:custGeom>
            <a:solidFill>
              <a:srgbClr val="A000FF">
                <a:alpha val="5000"/>
              </a:srgbClr>
            </a:solidFill>
          </p:spPr>
          <p:txBody>
            <a:bodyPr wrap="square" lIns="0" tIns="0" rIns="0" bIns="0" rtlCol="0"/>
            <a:lstStyle/>
            <a:p>
              <a:endParaRPr sz="1092"/>
            </a:p>
          </p:txBody>
        </p:sp>
        <p:sp>
          <p:nvSpPr>
            <p:cNvPr id="26" name="bk object 26"/>
            <p:cNvSpPr/>
            <p:nvPr/>
          </p:nvSpPr>
          <p:spPr>
            <a:xfrm>
              <a:off x="0" y="0"/>
              <a:ext cx="1536130" cy="1536023"/>
            </a:xfrm>
            <a:custGeom>
              <a:avLst/>
              <a:gdLst/>
              <a:ahLst/>
              <a:cxnLst/>
              <a:rect l="l" t="t" r="r" b="b"/>
              <a:pathLst>
                <a:path w="2533015" h="2533015">
                  <a:moveTo>
                    <a:pt x="2532970" y="0"/>
                  </a:moveTo>
                  <a:lnTo>
                    <a:pt x="2414163" y="0"/>
                  </a:lnTo>
                  <a:lnTo>
                    <a:pt x="0" y="2414163"/>
                  </a:lnTo>
                  <a:lnTo>
                    <a:pt x="0" y="2532969"/>
                  </a:lnTo>
                  <a:lnTo>
                    <a:pt x="2532970" y="0"/>
                  </a:lnTo>
                  <a:close/>
                </a:path>
              </a:pathLst>
            </a:custGeom>
            <a:solidFill>
              <a:srgbClr val="A000FF">
                <a:alpha val="5000"/>
              </a:srgbClr>
            </a:solidFill>
          </p:spPr>
          <p:txBody>
            <a:bodyPr wrap="square" lIns="0" tIns="0" rIns="0" bIns="0" rtlCol="0"/>
            <a:lstStyle/>
            <a:p>
              <a:endParaRPr sz="1092"/>
            </a:p>
          </p:txBody>
        </p:sp>
        <p:sp>
          <p:nvSpPr>
            <p:cNvPr id="27" name="bk object 27"/>
            <p:cNvSpPr/>
            <p:nvPr/>
          </p:nvSpPr>
          <p:spPr>
            <a:xfrm>
              <a:off x="0" y="0"/>
              <a:ext cx="1694788" cy="1694669"/>
            </a:xfrm>
            <a:custGeom>
              <a:avLst/>
              <a:gdLst/>
              <a:ahLst/>
              <a:cxnLst/>
              <a:rect l="l" t="t" r="r" b="b"/>
              <a:pathLst>
                <a:path w="2794635" h="2794635">
                  <a:moveTo>
                    <a:pt x="2794149" y="0"/>
                  </a:moveTo>
                  <a:lnTo>
                    <a:pt x="2675341" y="0"/>
                  </a:lnTo>
                  <a:lnTo>
                    <a:pt x="0" y="2675341"/>
                  </a:lnTo>
                  <a:lnTo>
                    <a:pt x="0" y="2794147"/>
                  </a:lnTo>
                  <a:lnTo>
                    <a:pt x="2794149" y="0"/>
                  </a:lnTo>
                  <a:close/>
                </a:path>
              </a:pathLst>
            </a:custGeom>
            <a:solidFill>
              <a:srgbClr val="A000FF">
                <a:alpha val="5000"/>
              </a:srgbClr>
            </a:solidFill>
          </p:spPr>
          <p:txBody>
            <a:bodyPr wrap="square" lIns="0" tIns="0" rIns="0" bIns="0" rtlCol="0"/>
            <a:lstStyle/>
            <a:p>
              <a:endParaRPr sz="1092"/>
            </a:p>
          </p:txBody>
        </p:sp>
        <p:sp>
          <p:nvSpPr>
            <p:cNvPr id="28" name="bk object 28"/>
            <p:cNvSpPr/>
            <p:nvPr/>
          </p:nvSpPr>
          <p:spPr>
            <a:xfrm>
              <a:off x="0" y="0"/>
              <a:ext cx="1853061" cy="1852931"/>
            </a:xfrm>
            <a:custGeom>
              <a:avLst/>
              <a:gdLst/>
              <a:ahLst/>
              <a:cxnLst/>
              <a:rect l="l" t="t" r="r" b="b"/>
              <a:pathLst>
                <a:path w="3055620" h="3055620">
                  <a:moveTo>
                    <a:pt x="3055348" y="0"/>
                  </a:moveTo>
                  <a:lnTo>
                    <a:pt x="2936541" y="0"/>
                  </a:lnTo>
                  <a:lnTo>
                    <a:pt x="0" y="2936541"/>
                  </a:lnTo>
                  <a:lnTo>
                    <a:pt x="0" y="3055346"/>
                  </a:lnTo>
                  <a:lnTo>
                    <a:pt x="3055348" y="0"/>
                  </a:lnTo>
                  <a:close/>
                </a:path>
              </a:pathLst>
            </a:custGeom>
            <a:solidFill>
              <a:srgbClr val="A000FF">
                <a:alpha val="5000"/>
              </a:srgbClr>
            </a:solidFill>
          </p:spPr>
          <p:txBody>
            <a:bodyPr wrap="square" lIns="0" tIns="0" rIns="0" bIns="0" rtlCol="0"/>
            <a:lstStyle/>
            <a:p>
              <a:endParaRPr sz="1092"/>
            </a:p>
          </p:txBody>
        </p:sp>
        <p:sp>
          <p:nvSpPr>
            <p:cNvPr id="29" name="bk object 29"/>
            <p:cNvSpPr/>
            <p:nvPr/>
          </p:nvSpPr>
          <p:spPr>
            <a:xfrm>
              <a:off x="0" y="0"/>
              <a:ext cx="2011333" cy="2011192"/>
            </a:xfrm>
            <a:custGeom>
              <a:avLst/>
              <a:gdLst/>
              <a:ahLst/>
              <a:cxnLst/>
              <a:rect l="l" t="t" r="r" b="b"/>
              <a:pathLst>
                <a:path w="3316604" h="3316604">
                  <a:moveTo>
                    <a:pt x="3316527" y="0"/>
                  </a:moveTo>
                  <a:lnTo>
                    <a:pt x="3197720" y="0"/>
                  </a:lnTo>
                  <a:lnTo>
                    <a:pt x="0" y="3197720"/>
                  </a:lnTo>
                  <a:lnTo>
                    <a:pt x="0" y="3316525"/>
                  </a:lnTo>
                  <a:lnTo>
                    <a:pt x="3316527" y="0"/>
                  </a:lnTo>
                  <a:close/>
                </a:path>
              </a:pathLst>
            </a:custGeom>
            <a:solidFill>
              <a:srgbClr val="A000FF">
                <a:alpha val="5000"/>
              </a:srgbClr>
            </a:solidFill>
          </p:spPr>
          <p:txBody>
            <a:bodyPr wrap="square" lIns="0" tIns="0" rIns="0" bIns="0" rtlCol="0"/>
            <a:lstStyle/>
            <a:p>
              <a:endParaRPr sz="1092"/>
            </a:p>
          </p:txBody>
        </p:sp>
        <p:sp>
          <p:nvSpPr>
            <p:cNvPr id="30" name="bk object 30"/>
            <p:cNvSpPr/>
            <p:nvPr/>
          </p:nvSpPr>
          <p:spPr>
            <a:xfrm>
              <a:off x="0" y="0"/>
              <a:ext cx="2169991" cy="2169839"/>
            </a:xfrm>
            <a:custGeom>
              <a:avLst/>
              <a:gdLst/>
              <a:ahLst/>
              <a:cxnLst/>
              <a:rect l="l" t="t" r="r" b="b"/>
              <a:pathLst>
                <a:path w="3578225" h="3578225">
                  <a:moveTo>
                    <a:pt x="3577707" y="0"/>
                  </a:moveTo>
                  <a:lnTo>
                    <a:pt x="3458899" y="0"/>
                  </a:lnTo>
                  <a:lnTo>
                    <a:pt x="0" y="3458899"/>
                  </a:lnTo>
                  <a:lnTo>
                    <a:pt x="0" y="3577705"/>
                  </a:lnTo>
                  <a:lnTo>
                    <a:pt x="3577707" y="0"/>
                  </a:lnTo>
                  <a:close/>
                </a:path>
              </a:pathLst>
            </a:custGeom>
            <a:solidFill>
              <a:srgbClr val="A000FF">
                <a:alpha val="5000"/>
              </a:srgbClr>
            </a:solidFill>
          </p:spPr>
          <p:txBody>
            <a:bodyPr wrap="square" lIns="0" tIns="0" rIns="0" bIns="0" rtlCol="0"/>
            <a:lstStyle/>
            <a:p>
              <a:endParaRPr sz="1092"/>
            </a:p>
          </p:txBody>
        </p:sp>
        <p:sp>
          <p:nvSpPr>
            <p:cNvPr id="31" name="bk object 31"/>
            <p:cNvSpPr/>
            <p:nvPr/>
          </p:nvSpPr>
          <p:spPr>
            <a:xfrm>
              <a:off x="0" y="0"/>
              <a:ext cx="2328264" cy="2328100"/>
            </a:xfrm>
            <a:custGeom>
              <a:avLst/>
              <a:gdLst/>
              <a:ahLst/>
              <a:cxnLst/>
              <a:rect l="l" t="t" r="r" b="b"/>
              <a:pathLst>
                <a:path w="3839210" h="3839210">
                  <a:moveTo>
                    <a:pt x="3838885" y="0"/>
                  </a:moveTo>
                  <a:lnTo>
                    <a:pt x="3720077" y="0"/>
                  </a:lnTo>
                  <a:lnTo>
                    <a:pt x="0" y="3720077"/>
                  </a:lnTo>
                  <a:lnTo>
                    <a:pt x="0" y="3838883"/>
                  </a:lnTo>
                  <a:lnTo>
                    <a:pt x="3838885" y="0"/>
                  </a:lnTo>
                  <a:close/>
                </a:path>
              </a:pathLst>
            </a:custGeom>
            <a:solidFill>
              <a:srgbClr val="A000FF">
                <a:alpha val="5000"/>
              </a:srgbClr>
            </a:solidFill>
          </p:spPr>
          <p:txBody>
            <a:bodyPr wrap="square" lIns="0" tIns="0" rIns="0" bIns="0" rtlCol="0"/>
            <a:lstStyle/>
            <a:p>
              <a:endParaRPr sz="1092"/>
            </a:p>
          </p:txBody>
        </p:sp>
        <p:sp>
          <p:nvSpPr>
            <p:cNvPr id="32" name="bk object 32"/>
            <p:cNvSpPr/>
            <p:nvPr/>
          </p:nvSpPr>
          <p:spPr>
            <a:xfrm>
              <a:off x="1" y="0"/>
              <a:ext cx="2486536" cy="2486362"/>
            </a:xfrm>
            <a:custGeom>
              <a:avLst/>
              <a:gdLst/>
              <a:ahLst/>
              <a:cxnLst/>
              <a:rect l="l" t="t" r="r" b="b"/>
              <a:pathLst>
                <a:path w="4100195" h="4100195">
                  <a:moveTo>
                    <a:pt x="4100075" y="0"/>
                  </a:moveTo>
                  <a:lnTo>
                    <a:pt x="3981267" y="0"/>
                  </a:lnTo>
                  <a:lnTo>
                    <a:pt x="0" y="3981267"/>
                  </a:lnTo>
                  <a:lnTo>
                    <a:pt x="0" y="4100072"/>
                  </a:lnTo>
                  <a:lnTo>
                    <a:pt x="4100075" y="0"/>
                  </a:lnTo>
                  <a:close/>
                </a:path>
              </a:pathLst>
            </a:custGeom>
            <a:solidFill>
              <a:srgbClr val="A000FF">
                <a:alpha val="5000"/>
              </a:srgbClr>
            </a:solidFill>
          </p:spPr>
          <p:txBody>
            <a:bodyPr wrap="square" lIns="0" tIns="0" rIns="0" bIns="0" rtlCol="0"/>
            <a:lstStyle/>
            <a:p>
              <a:endParaRPr sz="1092"/>
            </a:p>
          </p:txBody>
        </p:sp>
        <p:sp>
          <p:nvSpPr>
            <p:cNvPr id="33" name="bk object 33"/>
            <p:cNvSpPr/>
            <p:nvPr/>
          </p:nvSpPr>
          <p:spPr>
            <a:xfrm>
              <a:off x="0" y="0"/>
              <a:ext cx="2645194" cy="2645009"/>
            </a:xfrm>
            <a:custGeom>
              <a:avLst/>
              <a:gdLst/>
              <a:ahLst/>
              <a:cxnLst/>
              <a:rect l="l" t="t" r="r" b="b"/>
              <a:pathLst>
                <a:path w="4361815" h="4361815">
                  <a:moveTo>
                    <a:pt x="4361265" y="0"/>
                  </a:moveTo>
                  <a:lnTo>
                    <a:pt x="4242457" y="0"/>
                  </a:lnTo>
                  <a:lnTo>
                    <a:pt x="0" y="4242457"/>
                  </a:lnTo>
                  <a:lnTo>
                    <a:pt x="0" y="4361262"/>
                  </a:lnTo>
                  <a:lnTo>
                    <a:pt x="4361265" y="0"/>
                  </a:lnTo>
                  <a:close/>
                </a:path>
              </a:pathLst>
            </a:custGeom>
            <a:solidFill>
              <a:srgbClr val="A000FF">
                <a:alpha val="5000"/>
              </a:srgbClr>
            </a:solidFill>
          </p:spPr>
          <p:txBody>
            <a:bodyPr wrap="square" lIns="0" tIns="0" rIns="0" bIns="0" rtlCol="0"/>
            <a:lstStyle/>
            <a:p>
              <a:endParaRPr sz="1092"/>
            </a:p>
          </p:txBody>
        </p:sp>
        <p:sp>
          <p:nvSpPr>
            <p:cNvPr id="34" name="bk object 34"/>
            <p:cNvSpPr/>
            <p:nvPr/>
          </p:nvSpPr>
          <p:spPr>
            <a:xfrm>
              <a:off x="0" y="0"/>
              <a:ext cx="2803467" cy="2803270"/>
            </a:xfrm>
            <a:custGeom>
              <a:avLst/>
              <a:gdLst/>
              <a:ahLst/>
              <a:cxnLst/>
              <a:rect l="l" t="t" r="r" b="b"/>
              <a:pathLst>
                <a:path w="4622800" h="4622800">
                  <a:moveTo>
                    <a:pt x="4622444" y="0"/>
                  </a:moveTo>
                  <a:lnTo>
                    <a:pt x="4503636" y="0"/>
                  </a:lnTo>
                  <a:lnTo>
                    <a:pt x="0" y="4503636"/>
                  </a:lnTo>
                  <a:lnTo>
                    <a:pt x="0" y="4622441"/>
                  </a:lnTo>
                  <a:lnTo>
                    <a:pt x="4622444" y="0"/>
                  </a:lnTo>
                  <a:close/>
                </a:path>
              </a:pathLst>
            </a:custGeom>
            <a:solidFill>
              <a:srgbClr val="A000FF">
                <a:alpha val="5000"/>
              </a:srgbClr>
            </a:solidFill>
          </p:spPr>
          <p:txBody>
            <a:bodyPr wrap="square" lIns="0" tIns="0" rIns="0" bIns="0" rtlCol="0"/>
            <a:lstStyle/>
            <a:p>
              <a:endParaRPr sz="1092"/>
            </a:p>
          </p:txBody>
        </p:sp>
        <p:sp>
          <p:nvSpPr>
            <p:cNvPr id="35" name="bk object 35"/>
            <p:cNvSpPr/>
            <p:nvPr/>
          </p:nvSpPr>
          <p:spPr>
            <a:xfrm>
              <a:off x="1" y="0"/>
              <a:ext cx="2961739" cy="2961532"/>
            </a:xfrm>
            <a:custGeom>
              <a:avLst/>
              <a:gdLst/>
              <a:ahLst/>
              <a:cxnLst/>
              <a:rect l="l" t="t" r="r" b="b"/>
              <a:pathLst>
                <a:path w="4883785" h="4883785">
                  <a:moveTo>
                    <a:pt x="4883633" y="0"/>
                  </a:moveTo>
                  <a:lnTo>
                    <a:pt x="4764825" y="0"/>
                  </a:lnTo>
                  <a:lnTo>
                    <a:pt x="0" y="4764825"/>
                  </a:lnTo>
                  <a:lnTo>
                    <a:pt x="0" y="4883630"/>
                  </a:lnTo>
                  <a:lnTo>
                    <a:pt x="4883633" y="0"/>
                  </a:lnTo>
                  <a:close/>
                </a:path>
              </a:pathLst>
            </a:custGeom>
            <a:solidFill>
              <a:srgbClr val="A000FF">
                <a:alpha val="5000"/>
              </a:srgbClr>
            </a:solidFill>
          </p:spPr>
          <p:txBody>
            <a:bodyPr wrap="square" lIns="0" tIns="0" rIns="0" bIns="0" rtlCol="0"/>
            <a:lstStyle/>
            <a:p>
              <a:endParaRPr sz="1092"/>
            </a:p>
          </p:txBody>
        </p:sp>
        <p:sp>
          <p:nvSpPr>
            <p:cNvPr id="36" name="bk object 36"/>
            <p:cNvSpPr/>
            <p:nvPr/>
          </p:nvSpPr>
          <p:spPr>
            <a:xfrm>
              <a:off x="0" y="0"/>
              <a:ext cx="3120397" cy="3120178"/>
            </a:xfrm>
            <a:custGeom>
              <a:avLst/>
              <a:gdLst/>
              <a:ahLst/>
              <a:cxnLst/>
              <a:rect l="l" t="t" r="r" b="b"/>
              <a:pathLst>
                <a:path w="5145405" h="5145405">
                  <a:moveTo>
                    <a:pt x="5144811" y="0"/>
                  </a:moveTo>
                  <a:lnTo>
                    <a:pt x="5026003" y="0"/>
                  </a:lnTo>
                  <a:lnTo>
                    <a:pt x="0" y="5026003"/>
                  </a:lnTo>
                  <a:lnTo>
                    <a:pt x="0" y="5144808"/>
                  </a:lnTo>
                  <a:lnTo>
                    <a:pt x="5144811" y="0"/>
                  </a:lnTo>
                  <a:close/>
                </a:path>
              </a:pathLst>
            </a:custGeom>
            <a:solidFill>
              <a:srgbClr val="A000FF">
                <a:alpha val="5000"/>
              </a:srgbClr>
            </a:solidFill>
          </p:spPr>
          <p:txBody>
            <a:bodyPr wrap="square" lIns="0" tIns="0" rIns="0" bIns="0" rtlCol="0"/>
            <a:lstStyle/>
            <a:p>
              <a:endParaRPr sz="1092"/>
            </a:p>
          </p:txBody>
        </p:sp>
        <p:sp>
          <p:nvSpPr>
            <p:cNvPr id="37" name="bk object 37"/>
            <p:cNvSpPr/>
            <p:nvPr/>
          </p:nvSpPr>
          <p:spPr>
            <a:xfrm>
              <a:off x="0" y="0"/>
              <a:ext cx="3278670" cy="3278440"/>
            </a:xfrm>
            <a:custGeom>
              <a:avLst/>
              <a:gdLst/>
              <a:ahLst/>
              <a:cxnLst/>
              <a:rect l="l" t="t" r="r" b="b"/>
              <a:pathLst>
                <a:path w="5406390" h="5406390">
                  <a:moveTo>
                    <a:pt x="5405991" y="0"/>
                  </a:moveTo>
                  <a:lnTo>
                    <a:pt x="5287183" y="0"/>
                  </a:lnTo>
                  <a:lnTo>
                    <a:pt x="0" y="5287183"/>
                  </a:lnTo>
                  <a:lnTo>
                    <a:pt x="0" y="5405988"/>
                  </a:lnTo>
                  <a:lnTo>
                    <a:pt x="5405991" y="0"/>
                  </a:lnTo>
                  <a:close/>
                </a:path>
              </a:pathLst>
            </a:custGeom>
            <a:solidFill>
              <a:srgbClr val="A000FF">
                <a:alpha val="5000"/>
              </a:srgbClr>
            </a:solidFill>
          </p:spPr>
          <p:txBody>
            <a:bodyPr wrap="square" lIns="0" tIns="0" rIns="0" bIns="0" rtlCol="0"/>
            <a:lstStyle/>
            <a:p>
              <a:endParaRPr sz="1092"/>
            </a:p>
          </p:txBody>
        </p:sp>
        <p:sp>
          <p:nvSpPr>
            <p:cNvPr id="38" name="bk object 38"/>
            <p:cNvSpPr/>
            <p:nvPr/>
          </p:nvSpPr>
          <p:spPr>
            <a:xfrm>
              <a:off x="0" y="0"/>
              <a:ext cx="3436943" cy="3436701"/>
            </a:xfrm>
            <a:custGeom>
              <a:avLst/>
              <a:gdLst/>
              <a:ahLst/>
              <a:cxnLst/>
              <a:rect l="l" t="t" r="r" b="b"/>
              <a:pathLst>
                <a:path w="5667375" h="5667375">
                  <a:moveTo>
                    <a:pt x="5667190" y="0"/>
                  </a:moveTo>
                  <a:lnTo>
                    <a:pt x="5548382" y="0"/>
                  </a:lnTo>
                  <a:lnTo>
                    <a:pt x="0" y="5548382"/>
                  </a:lnTo>
                  <a:lnTo>
                    <a:pt x="0" y="5667187"/>
                  </a:lnTo>
                  <a:lnTo>
                    <a:pt x="5667190" y="0"/>
                  </a:lnTo>
                  <a:close/>
                </a:path>
              </a:pathLst>
            </a:custGeom>
            <a:solidFill>
              <a:srgbClr val="A000FF">
                <a:alpha val="5000"/>
              </a:srgbClr>
            </a:solidFill>
          </p:spPr>
          <p:txBody>
            <a:bodyPr wrap="square" lIns="0" tIns="0" rIns="0" bIns="0" rtlCol="0"/>
            <a:lstStyle/>
            <a:p>
              <a:endParaRPr sz="1092"/>
            </a:p>
          </p:txBody>
        </p:sp>
        <p:sp>
          <p:nvSpPr>
            <p:cNvPr id="39" name="bk object 39"/>
            <p:cNvSpPr/>
            <p:nvPr/>
          </p:nvSpPr>
          <p:spPr>
            <a:xfrm>
              <a:off x="0" y="0"/>
              <a:ext cx="3595600" cy="3595348"/>
            </a:xfrm>
            <a:custGeom>
              <a:avLst/>
              <a:gdLst/>
              <a:ahLst/>
              <a:cxnLst/>
              <a:rect l="l" t="t" r="r" b="b"/>
              <a:pathLst>
                <a:path w="5928995" h="5928995">
                  <a:moveTo>
                    <a:pt x="5928370" y="0"/>
                  </a:moveTo>
                  <a:lnTo>
                    <a:pt x="5809562" y="0"/>
                  </a:lnTo>
                  <a:lnTo>
                    <a:pt x="0" y="5809562"/>
                  </a:lnTo>
                  <a:lnTo>
                    <a:pt x="0" y="5928366"/>
                  </a:lnTo>
                  <a:lnTo>
                    <a:pt x="5928370" y="0"/>
                  </a:lnTo>
                  <a:close/>
                </a:path>
              </a:pathLst>
            </a:custGeom>
            <a:solidFill>
              <a:srgbClr val="A000FF">
                <a:alpha val="5000"/>
              </a:srgbClr>
            </a:solidFill>
          </p:spPr>
          <p:txBody>
            <a:bodyPr wrap="square" lIns="0" tIns="0" rIns="0" bIns="0" rtlCol="0"/>
            <a:lstStyle/>
            <a:p>
              <a:endParaRPr sz="1092"/>
            </a:p>
          </p:txBody>
        </p:sp>
        <p:sp>
          <p:nvSpPr>
            <p:cNvPr id="40" name="bk object 40"/>
            <p:cNvSpPr/>
            <p:nvPr/>
          </p:nvSpPr>
          <p:spPr>
            <a:xfrm>
              <a:off x="0" y="0"/>
              <a:ext cx="3753873" cy="3753609"/>
            </a:xfrm>
            <a:custGeom>
              <a:avLst/>
              <a:gdLst/>
              <a:ahLst/>
              <a:cxnLst/>
              <a:rect l="l" t="t" r="r" b="b"/>
              <a:pathLst>
                <a:path w="6189980" h="6189980">
                  <a:moveTo>
                    <a:pt x="6189549" y="0"/>
                  </a:moveTo>
                  <a:lnTo>
                    <a:pt x="6070740" y="0"/>
                  </a:lnTo>
                  <a:lnTo>
                    <a:pt x="0" y="6070740"/>
                  </a:lnTo>
                  <a:lnTo>
                    <a:pt x="0" y="6189545"/>
                  </a:lnTo>
                  <a:lnTo>
                    <a:pt x="6189549" y="0"/>
                  </a:lnTo>
                  <a:close/>
                </a:path>
              </a:pathLst>
            </a:custGeom>
            <a:solidFill>
              <a:srgbClr val="A000FF">
                <a:alpha val="5000"/>
              </a:srgbClr>
            </a:solidFill>
          </p:spPr>
          <p:txBody>
            <a:bodyPr wrap="square" lIns="0" tIns="0" rIns="0" bIns="0" rtlCol="0"/>
            <a:lstStyle/>
            <a:p>
              <a:endParaRPr sz="1092"/>
            </a:p>
          </p:txBody>
        </p:sp>
        <p:sp>
          <p:nvSpPr>
            <p:cNvPr id="41" name="bk object 41"/>
            <p:cNvSpPr/>
            <p:nvPr/>
          </p:nvSpPr>
          <p:spPr>
            <a:xfrm>
              <a:off x="0" y="0"/>
              <a:ext cx="3912146" cy="3911871"/>
            </a:xfrm>
            <a:custGeom>
              <a:avLst/>
              <a:gdLst/>
              <a:ahLst/>
              <a:cxnLst/>
              <a:rect l="l" t="t" r="r" b="b"/>
              <a:pathLst>
                <a:path w="6450965" h="6450965">
                  <a:moveTo>
                    <a:pt x="6450749" y="0"/>
                  </a:moveTo>
                  <a:lnTo>
                    <a:pt x="6331941" y="0"/>
                  </a:lnTo>
                  <a:lnTo>
                    <a:pt x="0" y="6331941"/>
                  </a:lnTo>
                  <a:lnTo>
                    <a:pt x="0" y="6450745"/>
                  </a:lnTo>
                  <a:lnTo>
                    <a:pt x="6450749" y="0"/>
                  </a:lnTo>
                  <a:close/>
                </a:path>
              </a:pathLst>
            </a:custGeom>
            <a:solidFill>
              <a:srgbClr val="A000FF">
                <a:alpha val="5000"/>
              </a:srgbClr>
            </a:solidFill>
          </p:spPr>
          <p:txBody>
            <a:bodyPr wrap="square" lIns="0" tIns="0" rIns="0" bIns="0" rtlCol="0"/>
            <a:lstStyle/>
            <a:p>
              <a:endParaRPr sz="1092"/>
            </a:p>
          </p:txBody>
        </p:sp>
        <p:sp>
          <p:nvSpPr>
            <p:cNvPr id="42" name="bk object 42"/>
            <p:cNvSpPr/>
            <p:nvPr/>
          </p:nvSpPr>
          <p:spPr>
            <a:xfrm>
              <a:off x="0" y="0"/>
              <a:ext cx="4070418" cy="4070133"/>
            </a:xfrm>
            <a:custGeom>
              <a:avLst/>
              <a:gdLst/>
              <a:ahLst/>
              <a:cxnLst/>
              <a:rect l="l" t="t" r="r" b="b"/>
              <a:pathLst>
                <a:path w="6711950" h="6711950">
                  <a:moveTo>
                    <a:pt x="6711928" y="0"/>
                  </a:moveTo>
                  <a:lnTo>
                    <a:pt x="6593119" y="0"/>
                  </a:lnTo>
                  <a:lnTo>
                    <a:pt x="0" y="6593119"/>
                  </a:lnTo>
                  <a:lnTo>
                    <a:pt x="0" y="6711924"/>
                  </a:lnTo>
                  <a:lnTo>
                    <a:pt x="6711928" y="0"/>
                  </a:lnTo>
                  <a:close/>
                </a:path>
              </a:pathLst>
            </a:custGeom>
            <a:solidFill>
              <a:srgbClr val="A000FF">
                <a:alpha val="5000"/>
              </a:srgbClr>
            </a:solidFill>
          </p:spPr>
          <p:txBody>
            <a:bodyPr wrap="square" lIns="0" tIns="0" rIns="0" bIns="0" rtlCol="0"/>
            <a:lstStyle/>
            <a:p>
              <a:endParaRPr sz="1092"/>
            </a:p>
          </p:txBody>
        </p:sp>
        <p:sp>
          <p:nvSpPr>
            <p:cNvPr id="43" name="bk object 43"/>
            <p:cNvSpPr/>
            <p:nvPr/>
          </p:nvSpPr>
          <p:spPr>
            <a:xfrm>
              <a:off x="0" y="0"/>
              <a:ext cx="4229076" cy="4228779"/>
            </a:xfrm>
            <a:custGeom>
              <a:avLst/>
              <a:gdLst/>
              <a:ahLst/>
              <a:cxnLst/>
              <a:rect l="l" t="t" r="r" b="b"/>
              <a:pathLst>
                <a:path w="6973570" h="6973570">
                  <a:moveTo>
                    <a:pt x="6973106" y="0"/>
                  </a:moveTo>
                  <a:lnTo>
                    <a:pt x="6854298" y="0"/>
                  </a:lnTo>
                  <a:lnTo>
                    <a:pt x="0" y="6854298"/>
                  </a:lnTo>
                  <a:lnTo>
                    <a:pt x="0" y="6973102"/>
                  </a:lnTo>
                  <a:lnTo>
                    <a:pt x="6973106" y="0"/>
                  </a:lnTo>
                  <a:close/>
                </a:path>
              </a:pathLst>
            </a:custGeom>
            <a:solidFill>
              <a:srgbClr val="A000FF">
                <a:alpha val="5000"/>
              </a:srgbClr>
            </a:solidFill>
          </p:spPr>
          <p:txBody>
            <a:bodyPr wrap="square" lIns="0" tIns="0" rIns="0" bIns="0" rtlCol="0"/>
            <a:lstStyle/>
            <a:p>
              <a:endParaRPr sz="1092"/>
            </a:p>
          </p:txBody>
        </p:sp>
        <p:sp>
          <p:nvSpPr>
            <p:cNvPr id="44" name="bk object 44"/>
            <p:cNvSpPr/>
            <p:nvPr/>
          </p:nvSpPr>
          <p:spPr>
            <a:xfrm>
              <a:off x="0" y="0"/>
              <a:ext cx="4387349" cy="4387041"/>
            </a:xfrm>
            <a:custGeom>
              <a:avLst/>
              <a:gdLst/>
              <a:ahLst/>
              <a:cxnLst/>
              <a:rect l="l" t="t" r="r" b="b"/>
              <a:pathLst>
                <a:path w="7234555" h="7234555">
                  <a:moveTo>
                    <a:pt x="7234296" y="0"/>
                  </a:moveTo>
                  <a:lnTo>
                    <a:pt x="7115487" y="0"/>
                  </a:lnTo>
                  <a:lnTo>
                    <a:pt x="0" y="7115487"/>
                  </a:lnTo>
                  <a:lnTo>
                    <a:pt x="0" y="7234292"/>
                  </a:lnTo>
                  <a:lnTo>
                    <a:pt x="7234296" y="0"/>
                  </a:lnTo>
                  <a:close/>
                </a:path>
              </a:pathLst>
            </a:custGeom>
            <a:solidFill>
              <a:srgbClr val="A000FF">
                <a:alpha val="5000"/>
              </a:srgbClr>
            </a:solidFill>
          </p:spPr>
          <p:txBody>
            <a:bodyPr wrap="square" lIns="0" tIns="0" rIns="0" bIns="0" rtlCol="0"/>
            <a:lstStyle/>
            <a:p>
              <a:endParaRPr sz="1092"/>
            </a:p>
          </p:txBody>
        </p:sp>
        <p:sp>
          <p:nvSpPr>
            <p:cNvPr id="45" name="bk object 45"/>
            <p:cNvSpPr/>
            <p:nvPr/>
          </p:nvSpPr>
          <p:spPr>
            <a:xfrm>
              <a:off x="0" y="0"/>
              <a:ext cx="4545621" cy="4545302"/>
            </a:xfrm>
            <a:custGeom>
              <a:avLst/>
              <a:gdLst/>
              <a:ahLst/>
              <a:cxnLst/>
              <a:rect l="l" t="t" r="r" b="b"/>
              <a:pathLst>
                <a:path w="7495540" h="7495540">
                  <a:moveTo>
                    <a:pt x="7495476" y="0"/>
                  </a:moveTo>
                  <a:lnTo>
                    <a:pt x="7376667" y="0"/>
                  </a:lnTo>
                  <a:lnTo>
                    <a:pt x="0" y="7376667"/>
                  </a:lnTo>
                  <a:lnTo>
                    <a:pt x="0" y="7495471"/>
                  </a:lnTo>
                  <a:lnTo>
                    <a:pt x="7495476" y="0"/>
                  </a:lnTo>
                  <a:close/>
                </a:path>
              </a:pathLst>
            </a:custGeom>
            <a:solidFill>
              <a:srgbClr val="A000FF">
                <a:alpha val="5000"/>
              </a:srgbClr>
            </a:solidFill>
          </p:spPr>
          <p:txBody>
            <a:bodyPr wrap="square" lIns="0" tIns="0" rIns="0" bIns="0" rtlCol="0"/>
            <a:lstStyle/>
            <a:p>
              <a:endParaRPr sz="1092"/>
            </a:p>
          </p:txBody>
        </p:sp>
        <p:sp>
          <p:nvSpPr>
            <p:cNvPr id="46" name="bk object 46"/>
            <p:cNvSpPr/>
            <p:nvPr/>
          </p:nvSpPr>
          <p:spPr>
            <a:xfrm>
              <a:off x="0" y="0"/>
              <a:ext cx="4704278" cy="4703948"/>
            </a:xfrm>
            <a:custGeom>
              <a:avLst/>
              <a:gdLst/>
              <a:ahLst/>
              <a:cxnLst/>
              <a:rect l="l" t="t" r="r" b="b"/>
              <a:pathLst>
                <a:path w="7757159" h="7757159">
                  <a:moveTo>
                    <a:pt x="7756665" y="0"/>
                  </a:moveTo>
                  <a:lnTo>
                    <a:pt x="7637856" y="0"/>
                  </a:lnTo>
                  <a:lnTo>
                    <a:pt x="0" y="7637856"/>
                  </a:lnTo>
                  <a:lnTo>
                    <a:pt x="0" y="7756660"/>
                  </a:lnTo>
                  <a:lnTo>
                    <a:pt x="7756665" y="0"/>
                  </a:lnTo>
                  <a:close/>
                </a:path>
              </a:pathLst>
            </a:custGeom>
            <a:solidFill>
              <a:srgbClr val="A000FF">
                <a:alpha val="5000"/>
              </a:srgbClr>
            </a:solidFill>
          </p:spPr>
          <p:txBody>
            <a:bodyPr wrap="square" lIns="0" tIns="0" rIns="0" bIns="0" rtlCol="0"/>
            <a:lstStyle/>
            <a:p>
              <a:endParaRPr sz="1092"/>
            </a:p>
          </p:txBody>
        </p:sp>
        <p:sp>
          <p:nvSpPr>
            <p:cNvPr id="47" name="bk object 47"/>
            <p:cNvSpPr/>
            <p:nvPr/>
          </p:nvSpPr>
          <p:spPr>
            <a:xfrm>
              <a:off x="0" y="0"/>
              <a:ext cx="4862552" cy="4862210"/>
            </a:xfrm>
            <a:custGeom>
              <a:avLst/>
              <a:gdLst/>
              <a:ahLst/>
              <a:cxnLst/>
              <a:rect l="l" t="t" r="r" b="b"/>
              <a:pathLst>
                <a:path w="8018145" h="8018145">
                  <a:moveTo>
                    <a:pt x="8017844" y="0"/>
                  </a:moveTo>
                  <a:lnTo>
                    <a:pt x="7899034" y="0"/>
                  </a:lnTo>
                  <a:lnTo>
                    <a:pt x="0" y="7899034"/>
                  </a:lnTo>
                  <a:lnTo>
                    <a:pt x="0" y="8017838"/>
                  </a:lnTo>
                  <a:lnTo>
                    <a:pt x="8017844" y="0"/>
                  </a:lnTo>
                  <a:close/>
                </a:path>
              </a:pathLst>
            </a:custGeom>
            <a:solidFill>
              <a:srgbClr val="A000FF">
                <a:alpha val="5000"/>
              </a:srgbClr>
            </a:solidFill>
          </p:spPr>
          <p:txBody>
            <a:bodyPr wrap="square" lIns="0" tIns="0" rIns="0" bIns="0" rtlCol="0"/>
            <a:lstStyle/>
            <a:p>
              <a:endParaRPr sz="1092"/>
            </a:p>
          </p:txBody>
        </p:sp>
        <p:sp>
          <p:nvSpPr>
            <p:cNvPr id="48" name="bk object 48"/>
            <p:cNvSpPr/>
            <p:nvPr/>
          </p:nvSpPr>
          <p:spPr>
            <a:xfrm>
              <a:off x="0" y="0"/>
              <a:ext cx="5020824" cy="5020472"/>
            </a:xfrm>
            <a:custGeom>
              <a:avLst/>
              <a:gdLst/>
              <a:ahLst/>
              <a:cxnLst/>
              <a:rect l="l" t="t" r="r" b="b"/>
              <a:pathLst>
                <a:path w="8279130" h="8279130">
                  <a:moveTo>
                    <a:pt x="8279034" y="0"/>
                  </a:moveTo>
                  <a:lnTo>
                    <a:pt x="8160224" y="0"/>
                  </a:lnTo>
                  <a:lnTo>
                    <a:pt x="0" y="8160224"/>
                  </a:lnTo>
                  <a:lnTo>
                    <a:pt x="0" y="8279028"/>
                  </a:lnTo>
                  <a:lnTo>
                    <a:pt x="8279034" y="0"/>
                  </a:lnTo>
                  <a:close/>
                </a:path>
              </a:pathLst>
            </a:custGeom>
            <a:solidFill>
              <a:srgbClr val="A000FF">
                <a:alpha val="5000"/>
              </a:srgbClr>
            </a:solidFill>
          </p:spPr>
          <p:txBody>
            <a:bodyPr wrap="square" lIns="0" tIns="0" rIns="0" bIns="0" rtlCol="0"/>
            <a:lstStyle/>
            <a:p>
              <a:endParaRPr sz="1092"/>
            </a:p>
          </p:txBody>
        </p:sp>
        <p:sp>
          <p:nvSpPr>
            <p:cNvPr id="49" name="bk object 49"/>
            <p:cNvSpPr/>
            <p:nvPr/>
          </p:nvSpPr>
          <p:spPr>
            <a:xfrm>
              <a:off x="0" y="0"/>
              <a:ext cx="5179482" cy="5179118"/>
            </a:xfrm>
            <a:custGeom>
              <a:avLst/>
              <a:gdLst/>
              <a:ahLst/>
              <a:cxnLst/>
              <a:rect l="l" t="t" r="r" b="b"/>
              <a:pathLst>
                <a:path w="8540750" h="8540750">
                  <a:moveTo>
                    <a:pt x="8540213" y="0"/>
                  </a:moveTo>
                  <a:lnTo>
                    <a:pt x="8421404" y="0"/>
                  </a:lnTo>
                  <a:lnTo>
                    <a:pt x="0" y="8421404"/>
                  </a:lnTo>
                  <a:lnTo>
                    <a:pt x="0" y="8540208"/>
                  </a:lnTo>
                  <a:lnTo>
                    <a:pt x="8540213" y="0"/>
                  </a:lnTo>
                  <a:close/>
                </a:path>
              </a:pathLst>
            </a:custGeom>
            <a:solidFill>
              <a:srgbClr val="A000FF">
                <a:alpha val="5000"/>
              </a:srgbClr>
            </a:solidFill>
          </p:spPr>
          <p:txBody>
            <a:bodyPr wrap="square" lIns="0" tIns="0" rIns="0" bIns="0" rtlCol="0"/>
            <a:lstStyle/>
            <a:p>
              <a:endParaRPr sz="1092"/>
            </a:p>
          </p:txBody>
        </p:sp>
        <p:sp>
          <p:nvSpPr>
            <p:cNvPr id="50" name="bk object 50"/>
            <p:cNvSpPr/>
            <p:nvPr/>
          </p:nvSpPr>
          <p:spPr>
            <a:xfrm>
              <a:off x="0" y="0"/>
              <a:ext cx="5337755" cy="5337380"/>
            </a:xfrm>
            <a:custGeom>
              <a:avLst/>
              <a:gdLst/>
              <a:ahLst/>
              <a:cxnLst/>
              <a:rect l="l" t="t" r="r" b="b"/>
              <a:pathLst>
                <a:path w="8801735" h="8801735">
                  <a:moveTo>
                    <a:pt x="8801392" y="0"/>
                  </a:moveTo>
                  <a:lnTo>
                    <a:pt x="8682582" y="0"/>
                  </a:lnTo>
                  <a:lnTo>
                    <a:pt x="0" y="8682582"/>
                  </a:lnTo>
                  <a:lnTo>
                    <a:pt x="0" y="8801386"/>
                  </a:lnTo>
                  <a:lnTo>
                    <a:pt x="8801392" y="0"/>
                  </a:lnTo>
                  <a:close/>
                </a:path>
              </a:pathLst>
            </a:custGeom>
            <a:solidFill>
              <a:srgbClr val="A000FF">
                <a:alpha val="5000"/>
              </a:srgbClr>
            </a:solidFill>
          </p:spPr>
          <p:txBody>
            <a:bodyPr wrap="square" lIns="0" tIns="0" rIns="0" bIns="0" rtlCol="0"/>
            <a:lstStyle/>
            <a:p>
              <a:endParaRPr sz="1092"/>
            </a:p>
          </p:txBody>
        </p:sp>
        <p:sp>
          <p:nvSpPr>
            <p:cNvPr id="51" name="bk object 51"/>
            <p:cNvSpPr/>
            <p:nvPr/>
          </p:nvSpPr>
          <p:spPr>
            <a:xfrm>
              <a:off x="0" y="0"/>
              <a:ext cx="5496027" cy="5495642"/>
            </a:xfrm>
            <a:custGeom>
              <a:avLst/>
              <a:gdLst/>
              <a:ahLst/>
              <a:cxnLst/>
              <a:rect l="l" t="t" r="r" b="b"/>
              <a:pathLst>
                <a:path w="9062720" h="9062720">
                  <a:moveTo>
                    <a:pt x="9062591" y="0"/>
                  </a:moveTo>
                  <a:lnTo>
                    <a:pt x="8943782" y="0"/>
                  </a:lnTo>
                  <a:lnTo>
                    <a:pt x="0" y="8943782"/>
                  </a:lnTo>
                  <a:lnTo>
                    <a:pt x="0" y="9062585"/>
                  </a:lnTo>
                  <a:lnTo>
                    <a:pt x="9062591" y="0"/>
                  </a:lnTo>
                  <a:close/>
                </a:path>
              </a:pathLst>
            </a:custGeom>
            <a:solidFill>
              <a:srgbClr val="A000FF">
                <a:alpha val="5000"/>
              </a:srgbClr>
            </a:solidFill>
          </p:spPr>
          <p:txBody>
            <a:bodyPr wrap="square" lIns="0" tIns="0" rIns="0" bIns="0" rtlCol="0"/>
            <a:lstStyle/>
            <a:p>
              <a:endParaRPr sz="1092"/>
            </a:p>
          </p:txBody>
        </p:sp>
        <p:sp>
          <p:nvSpPr>
            <p:cNvPr id="52" name="bk object 52"/>
            <p:cNvSpPr/>
            <p:nvPr/>
          </p:nvSpPr>
          <p:spPr>
            <a:xfrm>
              <a:off x="0" y="0"/>
              <a:ext cx="5654685" cy="5654288"/>
            </a:xfrm>
            <a:custGeom>
              <a:avLst/>
              <a:gdLst/>
              <a:ahLst/>
              <a:cxnLst/>
              <a:rect l="l" t="t" r="r" b="b"/>
              <a:pathLst>
                <a:path w="9324340" h="9324340">
                  <a:moveTo>
                    <a:pt x="9323771" y="0"/>
                  </a:moveTo>
                  <a:lnTo>
                    <a:pt x="9204961" y="0"/>
                  </a:lnTo>
                  <a:lnTo>
                    <a:pt x="0" y="9204961"/>
                  </a:lnTo>
                  <a:lnTo>
                    <a:pt x="0" y="9323765"/>
                  </a:lnTo>
                  <a:lnTo>
                    <a:pt x="9323771" y="0"/>
                  </a:lnTo>
                  <a:close/>
                </a:path>
              </a:pathLst>
            </a:custGeom>
            <a:solidFill>
              <a:srgbClr val="A000FF">
                <a:alpha val="5000"/>
              </a:srgbClr>
            </a:solidFill>
          </p:spPr>
          <p:txBody>
            <a:bodyPr wrap="square" lIns="0" tIns="0" rIns="0" bIns="0" rtlCol="0"/>
            <a:lstStyle/>
            <a:p>
              <a:endParaRPr sz="1092"/>
            </a:p>
          </p:txBody>
        </p:sp>
        <p:sp>
          <p:nvSpPr>
            <p:cNvPr id="53" name="bk object 53"/>
            <p:cNvSpPr/>
            <p:nvPr/>
          </p:nvSpPr>
          <p:spPr>
            <a:xfrm>
              <a:off x="0" y="0"/>
              <a:ext cx="5812958" cy="5812550"/>
            </a:xfrm>
            <a:custGeom>
              <a:avLst/>
              <a:gdLst/>
              <a:ahLst/>
              <a:cxnLst/>
              <a:rect l="l" t="t" r="r" b="b"/>
              <a:pathLst>
                <a:path w="9585325" h="9585325">
                  <a:moveTo>
                    <a:pt x="9584949" y="0"/>
                  </a:moveTo>
                  <a:lnTo>
                    <a:pt x="9466140" y="0"/>
                  </a:lnTo>
                  <a:lnTo>
                    <a:pt x="0" y="9466140"/>
                  </a:lnTo>
                  <a:lnTo>
                    <a:pt x="0" y="9584943"/>
                  </a:lnTo>
                  <a:lnTo>
                    <a:pt x="9584949" y="0"/>
                  </a:lnTo>
                  <a:close/>
                </a:path>
              </a:pathLst>
            </a:custGeom>
            <a:solidFill>
              <a:srgbClr val="A000FF">
                <a:alpha val="5000"/>
              </a:srgbClr>
            </a:solidFill>
          </p:spPr>
          <p:txBody>
            <a:bodyPr wrap="square" lIns="0" tIns="0" rIns="0" bIns="0" rtlCol="0"/>
            <a:lstStyle/>
            <a:p>
              <a:endParaRPr sz="1092"/>
            </a:p>
          </p:txBody>
        </p:sp>
        <p:sp>
          <p:nvSpPr>
            <p:cNvPr id="54" name="bk object 54"/>
            <p:cNvSpPr/>
            <p:nvPr/>
          </p:nvSpPr>
          <p:spPr>
            <a:xfrm>
              <a:off x="0" y="0"/>
              <a:ext cx="5971230" cy="5970811"/>
            </a:xfrm>
            <a:custGeom>
              <a:avLst/>
              <a:gdLst/>
              <a:ahLst/>
              <a:cxnLst/>
              <a:rect l="l" t="t" r="r" b="b"/>
              <a:pathLst>
                <a:path w="9846310" h="9846310">
                  <a:moveTo>
                    <a:pt x="9846150" y="0"/>
                  </a:moveTo>
                  <a:lnTo>
                    <a:pt x="9727340" y="0"/>
                  </a:lnTo>
                  <a:lnTo>
                    <a:pt x="0" y="9727340"/>
                  </a:lnTo>
                  <a:lnTo>
                    <a:pt x="0" y="9846143"/>
                  </a:lnTo>
                  <a:lnTo>
                    <a:pt x="9846150" y="0"/>
                  </a:lnTo>
                  <a:close/>
                </a:path>
              </a:pathLst>
            </a:custGeom>
            <a:solidFill>
              <a:srgbClr val="A000FF">
                <a:alpha val="5000"/>
              </a:srgbClr>
            </a:solidFill>
          </p:spPr>
          <p:txBody>
            <a:bodyPr wrap="square" lIns="0" tIns="0" rIns="0" bIns="0" rtlCol="0"/>
            <a:lstStyle/>
            <a:p>
              <a:endParaRPr sz="1092"/>
            </a:p>
          </p:txBody>
        </p:sp>
        <p:sp>
          <p:nvSpPr>
            <p:cNvPr id="55" name="bk object 55"/>
            <p:cNvSpPr/>
            <p:nvPr/>
          </p:nvSpPr>
          <p:spPr>
            <a:xfrm>
              <a:off x="0" y="0"/>
              <a:ext cx="6129888" cy="6129458"/>
            </a:xfrm>
            <a:custGeom>
              <a:avLst/>
              <a:gdLst/>
              <a:ahLst/>
              <a:cxnLst/>
              <a:rect l="l" t="t" r="r" b="b"/>
              <a:pathLst>
                <a:path w="10107930" h="10107930">
                  <a:moveTo>
                    <a:pt x="10107328" y="0"/>
                  </a:moveTo>
                  <a:lnTo>
                    <a:pt x="9988518" y="0"/>
                  </a:lnTo>
                  <a:lnTo>
                    <a:pt x="0" y="9988518"/>
                  </a:lnTo>
                  <a:lnTo>
                    <a:pt x="0" y="10107322"/>
                  </a:lnTo>
                  <a:lnTo>
                    <a:pt x="10107328" y="0"/>
                  </a:lnTo>
                  <a:close/>
                </a:path>
              </a:pathLst>
            </a:custGeom>
            <a:solidFill>
              <a:srgbClr val="A000FF">
                <a:alpha val="5000"/>
              </a:srgbClr>
            </a:solidFill>
          </p:spPr>
          <p:txBody>
            <a:bodyPr wrap="square" lIns="0" tIns="0" rIns="0" bIns="0" rtlCol="0"/>
            <a:lstStyle/>
            <a:p>
              <a:endParaRPr sz="1092"/>
            </a:p>
          </p:txBody>
        </p:sp>
        <p:sp>
          <p:nvSpPr>
            <p:cNvPr id="56" name="bk object 56"/>
            <p:cNvSpPr/>
            <p:nvPr/>
          </p:nvSpPr>
          <p:spPr>
            <a:xfrm>
              <a:off x="0" y="0"/>
              <a:ext cx="6288161" cy="6287719"/>
            </a:xfrm>
            <a:custGeom>
              <a:avLst/>
              <a:gdLst/>
              <a:ahLst/>
              <a:cxnLst/>
              <a:rect l="l" t="t" r="r" b="b"/>
              <a:pathLst>
                <a:path w="10368915" h="10368915">
                  <a:moveTo>
                    <a:pt x="10368508" y="0"/>
                  </a:moveTo>
                  <a:lnTo>
                    <a:pt x="10249698" y="0"/>
                  </a:lnTo>
                  <a:lnTo>
                    <a:pt x="0" y="10249698"/>
                  </a:lnTo>
                  <a:lnTo>
                    <a:pt x="0" y="10368501"/>
                  </a:lnTo>
                  <a:lnTo>
                    <a:pt x="10368508" y="0"/>
                  </a:lnTo>
                  <a:close/>
                </a:path>
              </a:pathLst>
            </a:custGeom>
            <a:solidFill>
              <a:srgbClr val="A000FF">
                <a:alpha val="5000"/>
              </a:srgbClr>
            </a:solidFill>
          </p:spPr>
          <p:txBody>
            <a:bodyPr wrap="square" lIns="0" tIns="0" rIns="0" bIns="0" rtlCol="0"/>
            <a:lstStyle/>
            <a:p>
              <a:endParaRPr sz="1092"/>
            </a:p>
          </p:txBody>
        </p:sp>
        <p:sp>
          <p:nvSpPr>
            <p:cNvPr id="57" name="bk object 57"/>
            <p:cNvSpPr/>
            <p:nvPr/>
          </p:nvSpPr>
          <p:spPr>
            <a:xfrm>
              <a:off x="0" y="0"/>
              <a:ext cx="6446433" cy="6445981"/>
            </a:xfrm>
            <a:custGeom>
              <a:avLst/>
              <a:gdLst/>
              <a:ahLst/>
              <a:cxnLst/>
              <a:rect l="l" t="t" r="r" b="b"/>
              <a:pathLst>
                <a:path w="10629900" h="10629900">
                  <a:moveTo>
                    <a:pt x="10629697" y="0"/>
                  </a:moveTo>
                  <a:lnTo>
                    <a:pt x="10510887" y="0"/>
                  </a:lnTo>
                  <a:lnTo>
                    <a:pt x="0" y="10510887"/>
                  </a:lnTo>
                  <a:lnTo>
                    <a:pt x="0" y="10629690"/>
                  </a:lnTo>
                  <a:lnTo>
                    <a:pt x="10629697" y="0"/>
                  </a:lnTo>
                  <a:close/>
                </a:path>
              </a:pathLst>
            </a:custGeom>
            <a:solidFill>
              <a:srgbClr val="A000FF">
                <a:alpha val="5000"/>
              </a:srgbClr>
            </a:solidFill>
          </p:spPr>
          <p:txBody>
            <a:bodyPr wrap="square" lIns="0" tIns="0" rIns="0" bIns="0" rtlCol="0"/>
            <a:lstStyle/>
            <a:p>
              <a:endParaRPr sz="1092"/>
            </a:p>
          </p:txBody>
        </p:sp>
        <p:sp>
          <p:nvSpPr>
            <p:cNvPr id="58" name="bk object 58"/>
            <p:cNvSpPr/>
            <p:nvPr/>
          </p:nvSpPr>
          <p:spPr>
            <a:xfrm>
              <a:off x="0" y="1"/>
              <a:ext cx="6604706" cy="6604242"/>
            </a:xfrm>
            <a:custGeom>
              <a:avLst/>
              <a:gdLst/>
              <a:ahLst/>
              <a:cxnLst/>
              <a:rect l="l" t="t" r="r" b="b"/>
              <a:pathLst>
                <a:path w="10890885" h="10890885">
                  <a:moveTo>
                    <a:pt x="10890886" y="0"/>
                  </a:moveTo>
                  <a:lnTo>
                    <a:pt x="10772076" y="0"/>
                  </a:lnTo>
                  <a:lnTo>
                    <a:pt x="0" y="10772076"/>
                  </a:lnTo>
                  <a:lnTo>
                    <a:pt x="0" y="10890879"/>
                  </a:lnTo>
                  <a:lnTo>
                    <a:pt x="10890886" y="0"/>
                  </a:lnTo>
                  <a:close/>
                </a:path>
              </a:pathLst>
            </a:custGeom>
            <a:solidFill>
              <a:srgbClr val="A000FF">
                <a:alpha val="5000"/>
              </a:srgbClr>
            </a:solidFill>
          </p:spPr>
          <p:txBody>
            <a:bodyPr wrap="square" lIns="0" tIns="0" rIns="0" bIns="0" rtlCol="0"/>
            <a:lstStyle/>
            <a:p>
              <a:endParaRPr sz="1092"/>
            </a:p>
          </p:txBody>
        </p:sp>
        <p:sp>
          <p:nvSpPr>
            <p:cNvPr id="59" name="bk object 59"/>
            <p:cNvSpPr/>
            <p:nvPr/>
          </p:nvSpPr>
          <p:spPr>
            <a:xfrm>
              <a:off x="0" y="0"/>
              <a:ext cx="6763364" cy="6762889"/>
            </a:xfrm>
            <a:custGeom>
              <a:avLst/>
              <a:gdLst/>
              <a:ahLst/>
              <a:cxnLst/>
              <a:rect l="l" t="t" r="r" b="b"/>
              <a:pathLst>
                <a:path w="11152505" h="11152505">
                  <a:moveTo>
                    <a:pt x="11152065" y="0"/>
                  </a:moveTo>
                  <a:lnTo>
                    <a:pt x="11033255" y="0"/>
                  </a:lnTo>
                  <a:lnTo>
                    <a:pt x="0" y="11033255"/>
                  </a:lnTo>
                  <a:lnTo>
                    <a:pt x="0" y="11152058"/>
                  </a:lnTo>
                  <a:lnTo>
                    <a:pt x="11152065" y="0"/>
                  </a:lnTo>
                  <a:close/>
                </a:path>
              </a:pathLst>
            </a:custGeom>
            <a:solidFill>
              <a:srgbClr val="A000FF">
                <a:alpha val="5000"/>
              </a:srgbClr>
            </a:solidFill>
          </p:spPr>
          <p:txBody>
            <a:bodyPr wrap="square" lIns="0" tIns="0" rIns="0" bIns="0" rtlCol="0"/>
            <a:lstStyle/>
            <a:p>
              <a:endParaRPr sz="1092"/>
            </a:p>
          </p:txBody>
        </p:sp>
        <p:sp>
          <p:nvSpPr>
            <p:cNvPr id="60" name="bk object 60"/>
            <p:cNvSpPr/>
            <p:nvPr/>
          </p:nvSpPr>
          <p:spPr>
            <a:xfrm>
              <a:off x="0" y="0"/>
              <a:ext cx="6921636" cy="6857615"/>
            </a:xfrm>
            <a:custGeom>
              <a:avLst/>
              <a:gdLst/>
              <a:ahLst/>
              <a:cxnLst/>
              <a:rect l="l" t="t" r="r" b="b"/>
              <a:pathLst>
                <a:path w="11413490" h="11308715">
                  <a:moveTo>
                    <a:pt x="11413255" y="0"/>
                  </a:moveTo>
                  <a:lnTo>
                    <a:pt x="11294445" y="0"/>
                  </a:lnTo>
                  <a:lnTo>
                    <a:pt x="0" y="11294445"/>
                  </a:lnTo>
                  <a:lnTo>
                    <a:pt x="0" y="11308556"/>
                  </a:lnTo>
                  <a:lnTo>
                    <a:pt x="104692" y="11308556"/>
                  </a:lnTo>
                  <a:lnTo>
                    <a:pt x="11413255" y="0"/>
                  </a:lnTo>
                  <a:close/>
                </a:path>
              </a:pathLst>
            </a:custGeom>
            <a:solidFill>
              <a:srgbClr val="A000FF">
                <a:alpha val="5000"/>
              </a:srgbClr>
            </a:solidFill>
          </p:spPr>
          <p:txBody>
            <a:bodyPr wrap="square" lIns="0" tIns="0" rIns="0" bIns="0" rtlCol="0"/>
            <a:lstStyle/>
            <a:p>
              <a:endParaRPr sz="1092"/>
            </a:p>
          </p:txBody>
        </p:sp>
        <p:sp>
          <p:nvSpPr>
            <p:cNvPr id="61" name="bk object 61"/>
            <p:cNvSpPr/>
            <p:nvPr/>
          </p:nvSpPr>
          <p:spPr>
            <a:xfrm>
              <a:off x="149832" y="0"/>
              <a:ext cx="6930108" cy="6857615"/>
            </a:xfrm>
            <a:custGeom>
              <a:avLst/>
              <a:gdLst/>
              <a:ahLst/>
              <a:cxnLst/>
              <a:rect l="l" t="t" r="r" b="b"/>
              <a:pathLst>
                <a:path w="11427460" h="11308715">
                  <a:moveTo>
                    <a:pt x="11427366" y="0"/>
                  </a:moveTo>
                  <a:lnTo>
                    <a:pt x="11308556" y="0"/>
                  </a:lnTo>
                  <a:lnTo>
                    <a:pt x="0" y="11308556"/>
                  </a:lnTo>
                  <a:lnTo>
                    <a:pt x="118803" y="11308556"/>
                  </a:lnTo>
                  <a:lnTo>
                    <a:pt x="11427366" y="0"/>
                  </a:lnTo>
                  <a:close/>
                </a:path>
              </a:pathLst>
            </a:custGeom>
            <a:solidFill>
              <a:srgbClr val="A000FF">
                <a:alpha val="5000"/>
              </a:srgbClr>
            </a:solidFill>
          </p:spPr>
          <p:txBody>
            <a:bodyPr wrap="square" lIns="0" tIns="0" rIns="0" bIns="0" rtlCol="0"/>
            <a:lstStyle/>
            <a:p>
              <a:endParaRPr sz="1092"/>
            </a:p>
          </p:txBody>
        </p:sp>
        <p:sp>
          <p:nvSpPr>
            <p:cNvPr id="62" name="bk object 62"/>
            <p:cNvSpPr/>
            <p:nvPr/>
          </p:nvSpPr>
          <p:spPr>
            <a:xfrm>
              <a:off x="308223" y="0"/>
              <a:ext cx="6930108" cy="6857615"/>
            </a:xfrm>
            <a:custGeom>
              <a:avLst/>
              <a:gdLst/>
              <a:ahLst/>
              <a:cxnLst/>
              <a:rect l="l" t="t" r="r" b="b"/>
              <a:pathLst>
                <a:path w="11427460" h="11308715">
                  <a:moveTo>
                    <a:pt x="11427366" y="0"/>
                  </a:moveTo>
                  <a:lnTo>
                    <a:pt x="11308556" y="0"/>
                  </a:lnTo>
                  <a:lnTo>
                    <a:pt x="0" y="11308556"/>
                  </a:lnTo>
                  <a:lnTo>
                    <a:pt x="118803" y="11308556"/>
                  </a:lnTo>
                  <a:lnTo>
                    <a:pt x="11427366" y="0"/>
                  </a:lnTo>
                  <a:close/>
                </a:path>
              </a:pathLst>
            </a:custGeom>
            <a:solidFill>
              <a:srgbClr val="A000FF">
                <a:alpha val="5000"/>
              </a:srgbClr>
            </a:solidFill>
          </p:spPr>
          <p:txBody>
            <a:bodyPr wrap="square" lIns="0" tIns="0" rIns="0" bIns="0" rtlCol="0"/>
            <a:lstStyle/>
            <a:p>
              <a:endParaRPr sz="1092"/>
            </a:p>
          </p:txBody>
        </p:sp>
        <p:sp>
          <p:nvSpPr>
            <p:cNvPr id="63" name="bk object 63"/>
            <p:cNvSpPr/>
            <p:nvPr/>
          </p:nvSpPr>
          <p:spPr>
            <a:xfrm>
              <a:off x="466620" y="0"/>
              <a:ext cx="6930108" cy="6857615"/>
            </a:xfrm>
            <a:custGeom>
              <a:avLst/>
              <a:gdLst/>
              <a:ahLst/>
              <a:cxnLst/>
              <a:rect l="l" t="t" r="r" b="b"/>
              <a:pathLst>
                <a:path w="11427460" h="11308715">
                  <a:moveTo>
                    <a:pt x="11427366" y="0"/>
                  </a:moveTo>
                  <a:lnTo>
                    <a:pt x="11308556" y="0"/>
                  </a:lnTo>
                  <a:lnTo>
                    <a:pt x="0" y="11308556"/>
                  </a:lnTo>
                  <a:lnTo>
                    <a:pt x="118803" y="11308556"/>
                  </a:lnTo>
                  <a:lnTo>
                    <a:pt x="11427366" y="0"/>
                  </a:lnTo>
                  <a:close/>
                </a:path>
              </a:pathLst>
            </a:custGeom>
            <a:solidFill>
              <a:srgbClr val="A000FF">
                <a:alpha val="5000"/>
              </a:srgbClr>
            </a:solidFill>
          </p:spPr>
          <p:txBody>
            <a:bodyPr wrap="square" lIns="0" tIns="0" rIns="0" bIns="0" rtlCol="0"/>
            <a:lstStyle/>
            <a:p>
              <a:endParaRPr sz="1092"/>
            </a:p>
          </p:txBody>
        </p:sp>
        <p:sp>
          <p:nvSpPr>
            <p:cNvPr id="64" name="bk object 64"/>
            <p:cNvSpPr/>
            <p:nvPr/>
          </p:nvSpPr>
          <p:spPr>
            <a:xfrm>
              <a:off x="625017" y="0"/>
              <a:ext cx="6930108" cy="6857615"/>
            </a:xfrm>
            <a:custGeom>
              <a:avLst/>
              <a:gdLst/>
              <a:ahLst/>
              <a:cxnLst/>
              <a:rect l="l" t="t" r="r" b="b"/>
              <a:pathLst>
                <a:path w="11427460" h="11308715">
                  <a:moveTo>
                    <a:pt x="11427366" y="0"/>
                  </a:moveTo>
                  <a:lnTo>
                    <a:pt x="11308556" y="0"/>
                  </a:lnTo>
                  <a:lnTo>
                    <a:pt x="0" y="11308556"/>
                  </a:lnTo>
                  <a:lnTo>
                    <a:pt x="118803" y="11308556"/>
                  </a:lnTo>
                  <a:lnTo>
                    <a:pt x="11427366" y="0"/>
                  </a:lnTo>
                  <a:close/>
                </a:path>
              </a:pathLst>
            </a:custGeom>
            <a:solidFill>
              <a:srgbClr val="A000FF">
                <a:alpha val="5000"/>
              </a:srgbClr>
            </a:solidFill>
          </p:spPr>
          <p:txBody>
            <a:bodyPr wrap="square" lIns="0" tIns="0" rIns="0" bIns="0" rtlCol="0"/>
            <a:lstStyle/>
            <a:p>
              <a:endParaRPr sz="1092"/>
            </a:p>
          </p:txBody>
        </p:sp>
        <p:sp>
          <p:nvSpPr>
            <p:cNvPr id="65" name="bk object 65"/>
            <p:cNvSpPr/>
            <p:nvPr/>
          </p:nvSpPr>
          <p:spPr>
            <a:xfrm>
              <a:off x="783406" y="0"/>
              <a:ext cx="6930108" cy="6857615"/>
            </a:xfrm>
            <a:custGeom>
              <a:avLst/>
              <a:gdLst/>
              <a:ahLst/>
              <a:cxnLst/>
              <a:rect l="l" t="t" r="r" b="b"/>
              <a:pathLst>
                <a:path w="11427460" h="11308715">
                  <a:moveTo>
                    <a:pt x="11427366" y="0"/>
                  </a:moveTo>
                  <a:lnTo>
                    <a:pt x="11308556" y="0"/>
                  </a:lnTo>
                  <a:lnTo>
                    <a:pt x="0" y="11308556"/>
                  </a:lnTo>
                  <a:lnTo>
                    <a:pt x="118803" y="11308556"/>
                  </a:lnTo>
                  <a:lnTo>
                    <a:pt x="11427366" y="0"/>
                  </a:lnTo>
                  <a:close/>
                </a:path>
              </a:pathLst>
            </a:custGeom>
            <a:solidFill>
              <a:srgbClr val="A000FF">
                <a:alpha val="5000"/>
              </a:srgbClr>
            </a:solidFill>
          </p:spPr>
          <p:txBody>
            <a:bodyPr wrap="square" lIns="0" tIns="0" rIns="0" bIns="0" rtlCol="0"/>
            <a:lstStyle/>
            <a:p>
              <a:endParaRPr sz="1092"/>
            </a:p>
          </p:txBody>
        </p:sp>
        <p:sp>
          <p:nvSpPr>
            <p:cNvPr id="66" name="bk object 66"/>
            <p:cNvSpPr/>
            <p:nvPr/>
          </p:nvSpPr>
          <p:spPr>
            <a:xfrm>
              <a:off x="941797" y="0"/>
              <a:ext cx="6930108" cy="6857615"/>
            </a:xfrm>
            <a:custGeom>
              <a:avLst/>
              <a:gdLst/>
              <a:ahLst/>
              <a:cxnLst/>
              <a:rect l="l" t="t" r="r" b="b"/>
              <a:pathLst>
                <a:path w="11427460" h="11308715">
                  <a:moveTo>
                    <a:pt x="11427366" y="0"/>
                  </a:moveTo>
                  <a:lnTo>
                    <a:pt x="11308556" y="0"/>
                  </a:lnTo>
                  <a:lnTo>
                    <a:pt x="0" y="11308556"/>
                  </a:lnTo>
                  <a:lnTo>
                    <a:pt x="118803" y="11308556"/>
                  </a:lnTo>
                  <a:lnTo>
                    <a:pt x="11427366" y="0"/>
                  </a:lnTo>
                  <a:close/>
                </a:path>
              </a:pathLst>
            </a:custGeom>
            <a:solidFill>
              <a:srgbClr val="A000FF">
                <a:alpha val="5000"/>
              </a:srgbClr>
            </a:solidFill>
          </p:spPr>
          <p:txBody>
            <a:bodyPr wrap="square" lIns="0" tIns="0" rIns="0" bIns="0" rtlCol="0"/>
            <a:lstStyle/>
            <a:p>
              <a:endParaRPr sz="1092"/>
            </a:p>
          </p:txBody>
        </p:sp>
        <p:sp>
          <p:nvSpPr>
            <p:cNvPr id="67" name="bk object 67"/>
            <p:cNvSpPr/>
            <p:nvPr/>
          </p:nvSpPr>
          <p:spPr>
            <a:xfrm>
              <a:off x="1100200" y="0"/>
              <a:ext cx="6930108" cy="6857615"/>
            </a:xfrm>
            <a:custGeom>
              <a:avLst/>
              <a:gdLst/>
              <a:ahLst/>
              <a:cxnLst/>
              <a:rect l="l" t="t" r="r" b="b"/>
              <a:pathLst>
                <a:path w="11427460" h="11308715">
                  <a:moveTo>
                    <a:pt x="11427367" y="0"/>
                  </a:moveTo>
                  <a:lnTo>
                    <a:pt x="11308556" y="0"/>
                  </a:lnTo>
                  <a:lnTo>
                    <a:pt x="0" y="11308556"/>
                  </a:lnTo>
                  <a:lnTo>
                    <a:pt x="118803" y="11308556"/>
                  </a:lnTo>
                  <a:lnTo>
                    <a:pt x="11427367" y="0"/>
                  </a:lnTo>
                  <a:close/>
                </a:path>
              </a:pathLst>
            </a:custGeom>
            <a:solidFill>
              <a:srgbClr val="A000FF">
                <a:alpha val="5000"/>
              </a:srgbClr>
            </a:solidFill>
          </p:spPr>
          <p:txBody>
            <a:bodyPr wrap="square" lIns="0" tIns="0" rIns="0" bIns="0" rtlCol="0"/>
            <a:lstStyle/>
            <a:p>
              <a:endParaRPr sz="1092"/>
            </a:p>
          </p:txBody>
        </p:sp>
        <p:sp>
          <p:nvSpPr>
            <p:cNvPr id="68" name="bk object 68"/>
            <p:cNvSpPr/>
            <p:nvPr/>
          </p:nvSpPr>
          <p:spPr>
            <a:xfrm>
              <a:off x="1258591" y="0"/>
              <a:ext cx="6930108" cy="6857615"/>
            </a:xfrm>
            <a:custGeom>
              <a:avLst/>
              <a:gdLst/>
              <a:ahLst/>
              <a:cxnLst/>
              <a:rect l="l" t="t" r="r" b="b"/>
              <a:pathLst>
                <a:path w="11427460" h="11308715">
                  <a:moveTo>
                    <a:pt x="11427367" y="0"/>
                  </a:moveTo>
                  <a:lnTo>
                    <a:pt x="11308556" y="0"/>
                  </a:lnTo>
                  <a:lnTo>
                    <a:pt x="0" y="11308556"/>
                  </a:lnTo>
                  <a:lnTo>
                    <a:pt x="118803" y="11308556"/>
                  </a:lnTo>
                  <a:lnTo>
                    <a:pt x="11427367" y="0"/>
                  </a:lnTo>
                  <a:close/>
                </a:path>
              </a:pathLst>
            </a:custGeom>
            <a:solidFill>
              <a:srgbClr val="A000FF">
                <a:alpha val="5000"/>
              </a:srgbClr>
            </a:solidFill>
          </p:spPr>
          <p:txBody>
            <a:bodyPr wrap="square" lIns="0" tIns="0" rIns="0" bIns="0" rtlCol="0"/>
            <a:lstStyle/>
            <a:p>
              <a:endParaRPr sz="1092"/>
            </a:p>
          </p:txBody>
        </p:sp>
        <p:sp>
          <p:nvSpPr>
            <p:cNvPr id="69" name="bk object 69"/>
            <p:cNvSpPr/>
            <p:nvPr/>
          </p:nvSpPr>
          <p:spPr>
            <a:xfrm>
              <a:off x="1416980" y="0"/>
              <a:ext cx="6930108" cy="6857615"/>
            </a:xfrm>
            <a:custGeom>
              <a:avLst/>
              <a:gdLst/>
              <a:ahLst/>
              <a:cxnLst/>
              <a:rect l="l" t="t" r="r" b="b"/>
              <a:pathLst>
                <a:path w="11427460" h="11308715">
                  <a:moveTo>
                    <a:pt x="11427367" y="0"/>
                  </a:moveTo>
                  <a:lnTo>
                    <a:pt x="11308556" y="0"/>
                  </a:lnTo>
                  <a:lnTo>
                    <a:pt x="0" y="11308556"/>
                  </a:lnTo>
                  <a:lnTo>
                    <a:pt x="118803" y="11308556"/>
                  </a:lnTo>
                  <a:lnTo>
                    <a:pt x="11427367" y="0"/>
                  </a:lnTo>
                  <a:close/>
                </a:path>
              </a:pathLst>
            </a:custGeom>
            <a:solidFill>
              <a:srgbClr val="A000FF">
                <a:alpha val="5000"/>
              </a:srgbClr>
            </a:solidFill>
          </p:spPr>
          <p:txBody>
            <a:bodyPr wrap="square" lIns="0" tIns="0" rIns="0" bIns="0" rtlCol="0"/>
            <a:lstStyle/>
            <a:p>
              <a:endParaRPr sz="1092"/>
            </a:p>
          </p:txBody>
        </p:sp>
        <p:sp>
          <p:nvSpPr>
            <p:cNvPr id="70" name="bk object 70"/>
            <p:cNvSpPr/>
            <p:nvPr/>
          </p:nvSpPr>
          <p:spPr>
            <a:xfrm>
              <a:off x="1575383" y="0"/>
              <a:ext cx="6930108" cy="6857615"/>
            </a:xfrm>
            <a:custGeom>
              <a:avLst/>
              <a:gdLst/>
              <a:ahLst/>
              <a:cxnLst/>
              <a:rect l="l" t="t" r="r" b="b"/>
              <a:pathLst>
                <a:path w="11427460" h="11308715">
                  <a:moveTo>
                    <a:pt x="11427367" y="0"/>
                  </a:moveTo>
                  <a:lnTo>
                    <a:pt x="11308556" y="0"/>
                  </a:lnTo>
                  <a:lnTo>
                    <a:pt x="0" y="11308556"/>
                  </a:lnTo>
                  <a:lnTo>
                    <a:pt x="118803" y="11308556"/>
                  </a:lnTo>
                  <a:lnTo>
                    <a:pt x="11427367" y="0"/>
                  </a:lnTo>
                  <a:close/>
                </a:path>
              </a:pathLst>
            </a:custGeom>
            <a:solidFill>
              <a:srgbClr val="A000FF">
                <a:alpha val="5000"/>
              </a:srgbClr>
            </a:solidFill>
          </p:spPr>
          <p:txBody>
            <a:bodyPr wrap="square" lIns="0" tIns="0" rIns="0" bIns="0" rtlCol="0"/>
            <a:lstStyle/>
            <a:p>
              <a:endParaRPr sz="1092"/>
            </a:p>
          </p:txBody>
        </p:sp>
        <p:sp>
          <p:nvSpPr>
            <p:cNvPr id="71" name="bk object 71"/>
            <p:cNvSpPr/>
            <p:nvPr/>
          </p:nvSpPr>
          <p:spPr>
            <a:xfrm>
              <a:off x="1733774" y="0"/>
              <a:ext cx="6930108" cy="6857615"/>
            </a:xfrm>
            <a:custGeom>
              <a:avLst/>
              <a:gdLst/>
              <a:ahLst/>
              <a:cxnLst/>
              <a:rect l="l" t="t" r="r" b="b"/>
              <a:pathLst>
                <a:path w="11427460" h="11308715">
                  <a:moveTo>
                    <a:pt x="11427367" y="0"/>
                  </a:moveTo>
                  <a:lnTo>
                    <a:pt x="11308556" y="0"/>
                  </a:lnTo>
                  <a:lnTo>
                    <a:pt x="0" y="11308556"/>
                  </a:lnTo>
                  <a:lnTo>
                    <a:pt x="118803" y="11308556"/>
                  </a:lnTo>
                  <a:lnTo>
                    <a:pt x="11427367" y="0"/>
                  </a:lnTo>
                  <a:close/>
                </a:path>
              </a:pathLst>
            </a:custGeom>
            <a:solidFill>
              <a:srgbClr val="A000FF">
                <a:alpha val="5000"/>
              </a:srgbClr>
            </a:solidFill>
          </p:spPr>
          <p:txBody>
            <a:bodyPr wrap="square" lIns="0" tIns="0" rIns="0" bIns="0" rtlCol="0"/>
            <a:lstStyle/>
            <a:p>
              <a:endParaRPr sz="1092"/>
            </a:p>
          </p:txBody>
        </p:sp>
        <p:sp>
          <p:nvSpPr>
            <p:cNvPr id="72" name="bk object 72"/>
            <p:cNvSpPr/>
            <p:nvPr/>
          </p:nvSpPr>
          <p:spPr>
            <a:xfrm>
              <a:off x="1892163" y="0"/>
              <a:ext cx="6930108" cy="6857615"/>
            </a:xfrm>
            <a:custGeom>
              <a:avLst/>
              <a:gdLst/>
              <a:ahLst/>
              <a:cxnLst/>
              <a:rect l="l" t="t" r="r" b="b"/>
              <a:pathLst>
                <a:path w="11427460" h="11308715">
                  <a:moveTo>
                    <a:pt x="11427367" y="0"/>
                  </a:moveTo>
                  <a:lnTo>
                    <a:pt x="11308556" y="0"/>
                  </a:lnTo>
                  <a:lnTo>
                    <a:pt x="0" y="11308556"/>
                  </a:lnTo>
                  <a:lnTo>
                    <a:pt x="118803" y="11308556"/>
                  </a:lnTo>
                  <a:lnTo>
                    <a:pt x="11427367" y="0"/>
                  </a:lnTo>
                  <a:close/>
                </a:path>
              </a:pathLst>
            </a:custGeom>
            <a:solidFill>
              <a:srgbClr val="A000FF">
                <a:alpha val="5000"/>
              </a:srgbClr>
            </a:solidFill>
          </p:spPr>
          <p:txBody>
            <a:bodyPr wrap="square" lIns="0" tIns="0" rIns="0" bIns="0" rtlCol="0"/>
            <a:lstStyle/>
            <a:p>
              <a:endParaRPr sz="1092"/>
            </a:p>
          </p:txBody>
        </p:sp>
        <p:sp>
          <p:nvSpPr>
            <p:cNvPr id="73" name="bk object 73"/>
            <p:cNvSpPr/>
            <p:nvPr/>
          </p:nvSpPr>
          <p:spPr>
            <a:xfrm>
              <a:off x="2050560" y="0"/>
              <a:ext cx="6930108" cy="6857615"/>
            </a:xfrm>
            <a:custGeom>
              <a:avLst/>
              <a:gdLst/>
              <a:ahLst/>
              <a:cxnLst/>
              <a:rect l="l" t="t" r="r" b="b"/>
              <a:pathLst>
                <a:path w="11427460" h="11308715">
                  <a:moveTo>
                    <a:pt x="11427367" y="0"/>
                  </a:moveTo>
                  <a:lnTo>
                    <a:pt x="11308556" y="0"/>
                  </a:lnTo>
                  <a:lnTo>
                    <a:pt x="0" y="11308556"/>
                  </a:lnTo>
                  <a:lnTo>
                    <a:pt x="118804" y="11308556"/>
                  </a:lnTo>
                  <a:lnTo>
                    <a:pt x="11427367" y="0"/>
                  </a:lnTo>
                  <a:close/>
                </a:path>
              </a:pathLst>
            </a:custGeom>
            <a:solidFill>
              <a:srgbClr val="A000FF">
                <a:alpha val="5000"/>
              </a:srgbClr>
            </a:solidFill>
          </p:spPr>
          <p:txBody>
            <a:bodyPr wrap="square" lIns="0" tIns="0" rIns="0" bIns="0" rtlCol="0"/>
            <a:lstStyle/>
            <a:p>
              <a:endParaRPr sz="1092"/>
            </a:p>
          </p:txBody>
        </p:sp>
        <p:sp>
          <p:nvSpPr>
            <p:cNvPr id="74" name="bk object 74"/>
            <p:cNvSpPr/>
            <p:nvPr/>
          </p:nvSpPr>
          <p:spPr>
            <a:xfrm>
              <a:off x="2208950" y="0"/>
              <a:ext cx="6930108" cy="6857615"/>
            </a:xfrm>
            <a:custGeom>
              <a:avLst/>
              <a:gdLst/>
              <a:ahLst/>
              <a:cxnLst/>
              <a:rect l="l" t="t" r="r" b="b"/>
              <a:pathLst>
                <a:path w="11427460" h="11308715">
                  <a:moveTo>
                    <a:pt x="11427367" y="0"/>
                  </a:moveTo>
                  <a:lnTo>
                    <a:pt x="11308556" y="0"/>
                  </a:lnTo>
                  <a:lnTo>
                    <a:pt x="0" y="11308556"/>
                  </a:lnTo>
                  <a:lnTo>
                    <a:pt x="118804" y="11308556"/>
                  </a:lnTo>
                  <a:lnTo>
                    <a:pt x="11427367" y="0"/>
                  </a:lnTo>
                  <a:close/>
                </a:path>
              </a:pathLst>
            </a:custGeom>
            <a:solidFill>
              <a:srgbClr val="A000FF">
                <a:alpha val="5000"/>
              </a:srgbClr>
            </a:solidFill>
          </p:spPr>
          <p:txBody>
            <a:bodyPr wrap="square" lIns="0" tIns="0" rIns="0" bIns="0" rtlCol="0"/>
            <a:lstStyle/>
            <a:p>
              <a:endParaRPr sz="1092"/>
            </a:p>
          </p:txBody>
        </p:sp>
        <p:sp>
          <p:nvSpPr>
            <p:cNvPr id="75" name="bk object 75"/>
            <p:cNvSpPr/>
            <p:nvPr/>
          </p:nvSpPr>
          <p:spPr>
            <a:xfrm>
              <a:off x="2367347" y="0"/>
              <a:ext cx="6930108" cy="6857615"/>
            </a:xfrm>
            <a:custGeom>
              <a:avLst/>
              <a:gdLst/>
              <a:ahLst/>
              <a:cxnLst/>
              <a:rect l="l" t="t" r="r" b="b"/>
              <a:pathLst>
                <a:path w="11427460" h="11308715">
                  <a:moveTo>
                    <a:pt x="11427367" y="0"/>
                  </a:moveTo>
                  <a:lnTo>
                    <a:pt x="11308556" y="0"/>
                  </a:lnTo>
                  <a:lnTo>
                    <a:pt x="0" y="11308556"/>
                  </a:lnTo>
                  <a:lnTo>
                    <a:pt x="118804" y="11308556"/>
                  </a:lnTo>
                  <a:lnTo>
                    <a:pt x="11427367" y="0"/>
                  </a:lnTo>
                  <a:close/>
                </a:path>
              </a:pathLst>
            </a:custGeom>
            <a:solidFill>
              <a:srgbClr val="A000FF">
                <a:alpha val="5000"/>
              </a:srgbClr>
            </a:solidFill>
          </p:spPr>
          <p:txBody>
            <a:bodyPr wrap="square" lIns="0" tIns="0" rIns="0" bIns="0" rtlCol="0"/>
            <a:lstStyle/>
            <a:p>
              <a:endParaRPr sz="1092"/>
            </a:p>
          </p:txBody>
        </p:sp>
        <p:sp>
          <p:nvSpPr>
            <p:cNvPr id="76" name="bk object 76"/>
            <p:cNvSpPr/>
            <p:nvPr/>
          </p:nvSpPr>
          <p:spPr>
            <a:xfrm>
              <a:off x="2525744" y="0"/>
              <a:ext cx="6930108" cy="6857615"/>
            </a:xfrm>
            <a:custGeom>
              <a:avLst/>
              <a:gdLst/>
              <a:ahLst/>
              <a:cxnLst/>
              <a:rect l="l" t="t" r="r" b="b"/>
              <a:pathLst>
                <a:path w="11427460" h="11308715">
                  <a:moveTo>
                    <a:pt x="11427367" y="0"/>
                  </a:moveTo>
                  <a:lnTo>
                    <a:pt x="11308556" y="0"/>
                  </a:lnTo>
                  <a:lnTo>
                    <a:pt x="0" y="11308556"/>
                  </a:lnTo>
                  <a:lnTo>
                    <a:pt x="118804" y="11308556"/>
                  </a:lnTo>
                  <a:lnTo>
                    <a:pt x="11427367" y="0"/>
                  </a:lnTo>
                  <a:close/>
                </a:path>
              </a:pathLst>
            </a:custGeom>
            <a:solidFill>
              <a:srgbClr val="A000FF">
                <a:alpha val="5000"/>
              </a:srgbClr>
            </a:solidFill>
          </p:spPr>
          <p:txBody>
            <a:bodyPr wrap="square" lIns="0" tIns="0" rIns="0" bIns="0" rtlCol="0"/>
            <a:lstStyle/>
            <a:p>
              <a:endParaRPr sz="1092"/>
            </a:p>
          </p:txBody>
        </p:sp>
        <p:sp>
          <p:nvSpPr>
            <p:cNvPr id="77" name="bk object 77"/>
            <p:cNvSpPr/>
            <p:nvPr/>
          </p:nvSpPr>
          <p:spPr>
            <a:xfrm>
              <a:off x="2684134" y="0"/>
              <a:ext cx="6930108" cy="6857615"/>
            </a:xfrm>
            <a:custGeom>
              <a:avLst/>
              <a:gdLst/>
              <a:ahLst/>
              <a:cxnLst/>
              <a:rect l="l" t="t" r="r" b="b"/>
              <a:pathLst>
                <a:path w="11427460" h="11308715">
                  <a:moveTo>
                    <a:pt x="11427367" y="0"/>
                  </a:moveTo>
                  <a:lnTo>
                    <a:pt x="11308556" y="0"/>
                  </a:lnTo>
                  <a:lnTo>
                    <a:pt x="0" y="11308556"/>
                  </a:lnTo>
                  <a:lnTo>
                    <a:pt x="118804" y="11308556"/>
                  </a:lnTo>
                  <a:lnTo>
                    <a:pt x="11427367" y="0"/>
                  </a:lnTo>
                  <a:close/>
                </a:path>
              </a:pathLst>
            </a:custGeom>
            <a:solidFill>
              <a:srgbClr val="A000FF">
                <a:alpha val="5000"/>
              </a:srgbClr>
            </a:solidFill>
          </p:spPr>
          <p:txBody>
            <a:bodyPr wrap="square" lIns="0" tIns="0" rIns="0" bIns="0" rtlCol="0"/>
            <a:lstStyle/>
            <a:p>
              <a:endParaRPr sz="1092"/>
            </a:p>
          </p:txBody>
        </p:sp>
        <p:sp>
          <p:nvSpPr>
            <p:cNvPr id="78" name="bk object 78"/>
            <p:cNvSpPr/>
            <p:nvPr/>
          </p:nvSpPr>
          <p:spPr>
            <a:xfrm>
              <a:off x="2842524" y="0"/>
              <a:ext cx="6930108" cy="6857615"/>
            </a:xfrm>
            <a:custGeom>
              <a:avLst/>
              <a:gdLst/>
              <a:ahLst/>
              <a:cxnLst/>
              <a:rect l="l" t="t" r="r" b="b"/>
              <a:pathLst>
                <a:path w="11427460" h="11308715">
                  <a:moveTo>
                    <a:pt x="11427368" y="0"/>
                  </a:moveTo>
                  <a:lnTo>
                    <a:pt x="11308556" y="0"/>
                  </a:lnTo>
                  <a:lnTo>
                    <a:pt x="0" y="11308556"/>
                  </a:lnTo>
                  <a:lnTo>
                    <a:pt x="118804" y="11308556"/>
                  </a:lnTo>
                  <a:lnTo>
                    <a:pt x="11427368" y="0"/>
                  </a:lnTo>
                  <a:close/>
                </a:path>
              </a:pathLst>
            </a:custGeom>
            <a:solidFill>
              <a:srgbClr val="A000FF">
                <a:alpha val="5000"/>
              </a:srgbClr>
            </a:solidFill>
          </p:spPr>
          <p:txBody>
            <a:bodyPr wrap="square" lIns="0" tIns="0" rIns="0" bIns="0" rtlCol="0"/>
            <a:lstStyle/>
            <a:p>
              <a:endParaRPr sz="1092"/>
            </a:p>
          </p:txBody>
        </p:sp>
        <p:sp>
          <p:nvSpPr>
            <p:cNvPr id="79" name="bk object 79"/>
            <p:cNvSpPr/>
            <p:nvPr/>
          </p:nvSpPr>
          <p:spPr>
            <a:xfrm>
              <a:off x="3000915" y="0"/>
              <a:ext cx="6930108" cy="6857615"/>
            </a:xfrm>
            <a:custGeom>
              <a:avLst/>
              <a:gdLst/>
              <a:ahLst/>
              <a:cxnLst/>
              <a:rect l="l" t="t" r="r" b="b"/>
              <a:pathLst>
                <a:path w="11427460" h="11308715">
                  <a:moveTo>
                    <a:pt x="11427368" y="0"/>
                  </a:moveTo>
                  <a:lnTo>
                    <a:pt x="11308556" y="0"/>
                  </a:lnTo>
                  <a:lnTo>
                    <a:pt x="0" y="11308556"/>
                  </a:lnTo>
                  <a:lnTo>
                    <a:pt x="118804" y="11308556"/>
                  </a:lnTo>
                  <a:lnTo>
                    <a:pt x="11427368" y="0"/>
                  </a:lnTo>
                  <a:close/>
                </a:path>
              </a:pathLst>
            </a:custGeom>
            <a:solidFill>
              <a:srgbClr val="A000FF">
                <a:alpha val="5000"/>
              </a:srgbClr>
            </a:solidFill>
          </p:spPr>
          <p:txBody>
            <a:bodyPr wrap="square" lIns="0" tIns="0" rIns="0" bIns="0" rtlCol="0"/>
            <a:lstStyle/>
            <a:p>
              <a:endParaRPr sz="1092"/>
            </a:p>
          </p:txBody>
        </p:sp>
        <p:sp>
          <p:nvSpPr>
            <p:cNvPr id="80" name="bk object 80"/>
            <p:cNvSpPr/>
            <p:nvPr/>
          </p:nvSpPr>
          <p:spPr>
            <a:xfrm>
              <a:off x="3159317" y="0"/>
              <a:ext cx="6930108" cy="6857615"/>
            </a:xfrm>
            <a:custGeom>
              <a:avLst/>
              <a:gdLst/>
              <a:ahLst/>
              <a:cxnLst/>
              <a:rect l="l" t="t" r="r" b="b"/>
              <a:pathLst>
                <a:path w="11427460" h="11308715">
                  <a:moveTo>
                    <a:pt x="11427368" y="0"/>
                  </a:moveTo>
                  <a:lnTo>
                    <a:pt x="11308556" y="0"/>
                  </a:lnTo>
                  <a:lnTo>
                    <a:pt x="0" y="11308556"/>
                  </a:lnTo>
                  <a:lnTo>
                    <a:pt x="118804" y="11308556"/>
                  </a:lnTo>
                  <a:lnTo>
                    <a:pt x="11427368" y="0"/>
                  </a:lnTo>
                  <a:close/>
                </a:path>
              </a:pathLst>
            </a:custGeom>
            <a:solidFill>
              <a:srgbClr val="A000FF">
                <a:alpha val="5000"/>
              </a:srgbClr>
            </a:solidFill>
          </p:spPr>
          <p:txBody>
            <a:bodyPr wrap="square" lIns="0" tIns="0" rIns="0" bIns="0" rtlCol="0"/>
            <a:lstStyle/>
            <a:p>
              <a:endParaRPr sz="1092"/>
            </a:p>
          </p:txBody>
        </p:sp>
        <p:sp>
          <p:nvSpPr>
            <p:cNvPr id="81" name="bk object 81"/>
            <p:cNvSpPr/>
            <p:nvPr/>
          </p:nvSpPr>
          <p:spPr>
            <a:xfrm>
              <a:off x="3317707" y="0"/>
              <a:ext cx="6930108" cy="6857615"/>
            </a:xfrm>
            <a:custGeom>
              <a:avLst/>
              <a:gdLst/>
              <a:ahLst/>
              <a:cxnLst/>
              <a:rect l="l" t="t" r="r" b="b"/>
              <a:pathLst>
                <a:path w="11427460" h="11308715">
                  <a:moveTo>
                    <a:pt x="11427368" y="0"/>
                  </a:moveTo>
                  <a:lnTo>
                    <a:pt x="11308556" y="0"/>
                  </a:lnTo>
                  <a:lnTo>
                    <a:pt x="0" y="11308556"/>
                  </a:lnTo>
                  <a:lnTo>
                    <a:pt x="118804" y="11308556"/>
                  </a:lnTo>
                  <a:lnTo>
                    <a:pt x="11427368" y="0"/>
                  </a:lnTo>
                  <a:close/>
                </a:path>
              </a:pathLst>
            </a:custGeom>
            <a:solidFill>
              <a:srgbClr val="A000FF">
                <a:alpha val="5000"/>
              </a:srgbClr>
            </a:solidFill>
          </p:spPr>
          <p:txBody>
            <a:bodyPr wrap="square" lIns="0" tIns="0" rIns="0" bIns="0" rtlCol="0"/>
            <a:lstStyle/>
            <a:p>
              <a:endParaRPr sz="1092"/>
            </a:p>
          </p:txBody>
        </p:sp>
        <p:sp>
          <p:nvSpPr>
            <p:cNvPr id="82" name="bk object 82"/>
            <p:cNvSpPr/>
            <p:nvPr/>
          </p:nvSpPr>
          <p:spPr>
            <a:xfrm>
              <a:off x="3476098" y="0"/>
              <a:ext cx="6930108" cy="6857615"/>
            </a:xfrm>
            <a:custGeom>
              <a:avLst/>
              <a:gdLst/>
              <a:ahLst/>
              <a:cxnLst/>
              <a:rect l="l" t="t" r="r" b="b"/>
              <a:pathLst>
                <a:path w="11427460" h="11308715">
                  <a:moveTo>
                    <a:pt x="11427368" y="0"/>
                  </a:moveTo>
                  <a:lnTo>
                    <a:pt x="11308556" y="0"/>
                  </a:lnTo>
                  <a:lnTo>
                    <a:pt x="0" y="11308556"/>
                  </a:lnTo>
                  <a:lnTo>
                    <a:pt x="118804" y="11308556"/>
                  </a:lnTo>
                  <a:lnTo>
                    <a:pt x="11427368" y="0"/>
                  </a:lnTo>
                  <a:close/>
                </a:path>
              </a:pathLst>
            </a:custGeom>
            <a:solidFill>
              <a:srgbClr val="A000FF">
                <a:alpha val="5000"/>
              </a:srgbClr>
            </a:solidFill>
          </p:spPr>
          <p:txBody>
            <a:bodyPr wrap="square" lIns="0" tIns="0" rIns="0" bIns="0" rtlCol="0"/>
            <a:lstStyle/>
            <a:p>
              <a:endParaRPr sz="1092"/>
            </a:p>
          </p:txBody>
        </p:sp>
        <p:sp>
          <p:nvSpPr>
            <p:cNvPr id="83" name="bk object 83"/>
            <p:cNvSpPr/>
            <p:nvPr/>
          </p:nvSpPr>
          <p:spPr>
            <a:xfrm>
              <a:off x="3634500" y="0"/>
              <a:ext cx="6930108" cy="6857615"/>
            </a:xfrm>
            <a:custGeom>
              <a:avLst/>
              <a:gdLst/>
              <a:ahLst/>
              <a:cxnLst/>
              <a:rect l="l" t="t" r="r" b="b"/>
              <a:pathLst>
                <a:path w="11427460" h="11308715">
                  <a:moveTo>
                    <a:pt x="11427368" y="0"/>
                  </a:moveTo>
                  <a:lnTo>
                    <a:pt x="11308556" y="0"/>
                  </a:lnTo>
                  <a:lnTo>
                    <a:pt x="0" y="11308556"/>
                  </a:lnTo>
                  <a:lnTo>
                    <a:pt x="118804" y="11308556"/>
                  </a:lnTo>
                  <a:lnTo>
                    <a:pt x="11427368" y="0"/>
                  </a:lnTo>
                  <a:close/>
                </a:path>
              </a:pathLst>
            </a:custGeom>
            <a:solidFill>
              <a:srgbClr val="A000FF">
                <a:alpha val="5000"/>
              </a:srgbClr>
            </a:solidFill>
          </p:spPr>
          <p:txBody>
            <a:bodyPr wrap="square" lIns="0" tIns="0" rIns="0" bIns="0" rtlCol="0"/>
            <a:lstStyle/>
            <a:p>
              <a:endParaRPr sz="1092"/>
            </a:p>
          </p:txBody>
        </p:sp>
        <p:sp>
          <p:nvSpPr>
            <p:cNvPr id="84" name="bk object 84"/>
            <p:cNvSpPr/>
            <p:nvPr/>
          </p:nvSpPr>
          <p:spPr>
            <a:xfrm>
              <a:off x="3792891" y="0"/>
              <a:ext cx="6930108" cy="6857615"/>
            </a:xfrm>
            <a:custGeom>
              <a:avLst/>
              <a:gdLst/>
              <a:ahLst/>
              <a:cxnLst/>
              <a:rect l="l" t="t" r="r" b="b"/>
              <a:pathLst>
                <a:path w="11427460" h="11308715">
                  <a:moveTo>
                    <a:pt x="11427368" y="0"/>
                  </a:moveTo>
                  <a:lnTo>
                    <a:pt x="11308556" y="0"/>
                  </a:lnTo>
                  <a:lnTo>
                    <a:pt x="0" y="11308556"/>
                  </a:lnTo>
                  <a:lnTo>
                    <a:pt x="118804" y="11308556"/>
                  </a:lnTo>
                  <a:lnTo>
                    <a:pt x="11427368" y="0"/>
                  </a:lnTo>
                  <a:close/>
                </a:path>
              </a:pathLst>
            </a:custGeom>
            <a:solidFill>
              <a:srgbClr val="A000FF">
                <a:alpha val="5000"/>
              </a:srgbClr>
            </a:solidFill>
          </p:spPr>
          <p:txBody>
            <a:bodyPr wrap="square" lIns="0" tIns="0" rIns="0" bIns="0" rtlCol="0"/>
            <a:lstStyle/>
            <a:p>
              <a:endParaRPr sz="1092"/>
            </a:p>
          </p:txBody>
        </p:sp>
        <p:sp>
          <p:nvSpPr>
            <p:cNvPr id="85" name="bk object 85"/>
            <p:cNvSpPr/>
            <p:nvPr/>
          </p:nvSpPr>
          <p:spPr>
            <a:xfrm>
              <a:off x="3951281" y="0"/>
              <a:ext cx="6930108" cy="6857615"/>
            </a:xfrm>
            <a:custGeom>
              <a:avLst/>
              <a:gdLst/>
              <a:ahLst/>
              <a:cxnLst/>
              <a:rect l="l" t="t" r="r" b="b"/>
              <a:pathLst>
                <a:path w="11427460" h="11308715">
                  <a:moveTo>
                    <a:pt x="11427368" y="0"/>
                  </a:moveTo>
                  <a:lnTo>
                    <a:pt x="11308556" y="0"/>
                  </a:lnTo>
                  <a:lnTo>
                    <a:pt x="0" y="11308556"/>
                  </a:lnTo>
                  <a:lnTo>
                    <a:pt x="118805" y="11308556"/>
                  </a:lnTo>
                  <a:lnTo>
                    <a:pt x="11427368" y="0"/>
                  </a:lnTo>
                  <a:close/>
                </a:path>
              </a:pathLst>
            </a:custGeom>
            <a:solidFill>
              <a:srgbClr val="A000FF">
                <a:alpha val="5000"/>
              </a:srgbClr>
            </a:solidFill>
          </p:spPr>
          <p:txBody>
            <a:bodyPr wrap="square" lIns="0" tIns="0" rIns="0" bIns="0" rtlCol="0"/>
            <a:lstStyle/>
            <a:p>
              <a:endParaRPr sz="1092"/>
            </a:p>
          </p:txBody>
        </p:sp>
        <p:sp>
          <p:nvSpPr>
            <p:cNvPr id="86" name="bk object 86"/>
            <p:cNvSpPr/>
            <p:nvPr/>
          </p:nvSpPr>
          <p:spPr>
            <a:xfrm>
              <a:off x="4109678" y="0"/>
              <a:ext cx="6930108" cy="6857615"/>
            </a:xfrm>
            <a:custGeom>
              <a:avLst/>
              <a:gdLst/>
              <a:ahLst/>
              <a:cxnLst/>
              <a:rect l="l" t="t" r="r" b="b"/>
              <a:pathLst>
                <a:path w="11427460" h="11308715">
                  <a:moveTo>
                    <a:pt x="11427368" y="0"/>
                  </a:moveTo>
                  <a:lnTo>
                    <a:pt x="11308556" y="0"/>
                  </a:lnTo>
                  <a:lnTo>
                    <a:pt x="0" y="11308556"/>
                  </a:lnTo>
                  <a:lnTo>
                    <a:pt x="118805" y="11308556"/>
                  </a:lnTo>
                  <a:lnTo>
                    <a:pt x="11427368" y="0"/>
                  </a:lnTo>
                  <a:close/>
                </a:path>
              </a:pathLst>
            </a:custGeom>
            <a:solidFill>
              <a:srgbClr val="A000FF">
                <a:alpha val="5000"/>
              </a:srgbClr>
            </a:solidFill>
          </p:spPr>
          <p:txBody>
            <a:bodyPr wrap="square" lIns="0" tIns="0" rIns="0" bIns="0" rtlCol="0"/>
            <a:lstStyle/>
            <a:p>
              <a:endParaRPr sz="1092"/>
            </a:p>
          </p:txBody>
        </p:sp>
        <p:sp>
          <p:nvSpPr>
            <p:cNvPr id="87" name="bk object 87"/>
            <p:cNvSpPr/>
            <p:nvPr/>
          </p:nvSpPr>
          <p:spPr>
            <a:xfrm>
              <a:off x="4271010" y="0"/>
              <a:ext cx="6930108" cy="6857615"/>
            </a:xfrm>
            <a:custGeom>
              <a:avLst/>
              <a:gdLst/>
              <a:ahLst/>
              <a:cxnLst/>
              <a:rect l="l" t="t" r="r" b="b"/>
              <a:pathLst>
                <a:path w="11427460" h="11308715">
                  <a:moveTo>
                    <a:pt x="11427366" y="0"/>
                  </a:moveTo>
                  <a:lnTo>
                    <a:pt x="11308556" y="0"/>
                  </a:lnTo>
                  <a:lnTo>
                    <a:pt x="0" y="11308556"/>
                  </a:lnTo>
                  <a:lnTo>
                    <a:pt x="118803" y="11308556"/>
                  </a:lnTo>
                  <a:lnTo>
                    <a:pt x="11427366" y="0"/>
                  </a:lnTo>
                  <a:close/>
                </a:path>
              </a:pathLst>
            </a:custGeom>
            <a:solidFill>
              <a:srgbClr val="A000FF">
                <a:alpha val="5000"/>
              </a:srgbClr>
            </a:solidFill>
          </p:spPr>
          <p:txBody>
            <a:bodyPr wrap="square" lIns="0" tIns="0" rIns="0" bIns="0" rtlCol="0"/>
            <a:lstStyle/>
            <a:p>
              <a:endParaRPr sz="1092"/>
            </a:p>
          </p:txBody>
        </p:sp>
        <p:sp>
          <p:nvSpPr>
            <p:cNvPr id="88" name="bk object 88"/>
            <p:cNvSpPr/>
            <p:nvPr/>
          </p:nvSpPr>
          <p:spPr>
            <a:xfrm>
              <a:off x="4429413" y="0"/>
              <a:ext cx="6930108" cy="6857615"/>
            </a:xfrm>
            <a:custGeom>
              <a:avLst/>
              <a:gdLst/>
              <a:ahLst/>
              <a:cxnLst/>
              <a:rect l="l" t="t" r="r" b="b"/>
              <a:pathLst>
                <a:path w="11427460" h="11308715">
                  <a:moveTo>
                    <a:pt x="11427366" y="0"/>
                  </a:moveTo>
                  <a:lnTo>
                    <a:pt x="11308556" y="0"/>
                  </a:lnTo>
                  <a:lnTo>
                    <a:pt x="0" y="11308556"/>
                  </a:lnTo>
                  <a:lnTo>
                    <a:pt x="118803" y="11308556"/>
                  </a:lnTo>
                  <a:lnTo>
                    <a:pt x="11427366" y="0"/>
                  </a:lnTo>
                  <a:close/>
                </a:path>
              </a:pathLst>
            </a:custGeom>
            <a:solidFill>
              <a:srgbClr val="A000FF">
                <a:alpha val="5000"/>
              </a:srgbClr>
            </a:solidFill>
          </p:spPr>
          <p:txBody>
            <a:bodyPr wrap="square" lIns="0" tIns="0" rIns="0" bIns="0" rtlCol="0"/>
            <a:lstStyle/>
            <a:p>
              <a:endParaRPr sz="1092"/>
            </a:p>
          </p:txBody>
        </p:sp>
        <p:sp>
          <p:nvSpPr>
            <p:cNvPr id="89" name="bk object 89"/>
            <p:cNvSpPr/>
            <p:nvPr/>
          </p:nvSpPr>
          <p:spPr>
            <a:xfrm>
              <a:off x="4587804" y="0"/>
              <a:ext cx="6930108" cy="6857615"/>
            </a:xfrm>
            <a:custGeom>
              <a:avLst/>
              <a:gdLst/>
              <a:ahLst/>
              <a:cxnLst/>
              <a:rect l="l" t="t" r="r" b="b"/>
              <a:pathLst>
                <a:path w="11427460" h="11308715">
                  <a:moveTo>
                    <a:pt x="11427366" y="0"/>
                  </a:moveTo>
                  <a:lnTo>
                    <a:pt x="11308556" y="0"/>
                  </a:lnTo>
                  <a:lnTo>
                    <a:pt x="0" y="11308556"/>
                  </a:lnTo>
                  <a:lnTo>
                    <a:pt x="118803" y="11308556"/>
                  </a:lnTo>
                  <a:lnTo>
                    <a:pt x="11427366" y="0"/>
                  </a:lnTo>
                  <a:close/>
                </a:path>
              </a:pathLst>
            </a:custGeom>
            <a:solidFill>
              <a:srgbClr val="A000FF">
                <a:alpha val="5000"/>
              </a:srgbClr>
            </a:solidFill>
          </p:spPr>
          <p:txBody>
            <a:bodyPr wrap="square" lIns="0" tIns="0" rIns="0" bIns="0" rtlCol="0"/>
            <a:lstStyle/>
            <a:p>
              <a:endParaRPr sz="1092"/>
            </a:p>
          </p:txBody>
        </p:sp>
        <p:sp>
          <p:nvSpPr>
            <p:cNvPr id="90" name="bk object 90"/>
            <p:cNvSpPr/>
            <p:nvPr/>
          </p:nvSpPr>
          <p:spPr>
            <a:xfrm>
              <a:off x="4746195" y="0"/>
              <a:ext cx="6930108" cy="6857615"/>
            </a:xfrm>
            <a:custGeom>
              <a:avLst/>
              <a:gdLst/>
              <a:ahLst/>
              <a:cxnLst/>
              <a:rect l="l" t="t" r="r" b="b"/>
              <a:pathLst>
                <a:path w="11427460" h="11308715">
                  <a:moveTo>
                    <a:pt x="11427366" y="0"/>
                  </a:moveTo>
                  <a:lnTo>
                    <a:pt x="11308556" y="0"/>
                  </a:lnTo>
                  <a:lnTo>
                    <a:pt x="0" y="11308556"/>
                  </a:lnTo>
                  <a:lnTo>
                    <a:pt x="118803" y="11308556"/>
                  </a:lnTo>
                  <a:lnTo>
                    <a:pt x="11427366" y="0"/>
                  </a:lnTo>
                  <a:close/>
                </a:path>
              </a:pathLst>
            </a:custGeom>
            <a:solidFill>
              <a:srgbClr val="A000FF">
                <a:alpha val="5000"/>
              </a:srgbClr>
            </a:solidFill>
          </p:spPr>
          <p:txBody>
            <a:bodyPr wrap="square" lIns="0" tIns="0" rIns="0" bIns="0" rtlCol="0"/>
            <a:lstStyle/>
            <a:p>
              <a:endParaRPr sz="1092"/>
            </a:p>
          </p:txBody>
        </p:sp>
        <p:sp>
          <p:nvSpPr>
            <p:cNvPr id="91" name="bk object 91"/>
            <p:cNvSpPr/>
            <p:nvPr/>
          </p:nvSpPr>
          <p:spPr>
            <a:xfrm>
              <a:off x="4904584" y="0"/>
              <a:ext cx="6930108" cy="6857615"/>
            </a:xfrm>
            <a:custGeom>
              <a:avLst/>
              <a:gdLst/>
              <a:ahLst/>
              <a:cxnLst/>
              <a:rect l="l" t="t" r="r" b="b"/>
              <a:pathLst>
                <a:path w="11427460" h="11308715">
                  <a:moveTo>
                    <a:pt x="11427366" y="0"/>
                  </a:moveTo>
                  <a:lnTo>
                    <a:pt x="11308556" y="0"/>
                  </a:lnTo>
                  <a:lnTo>
                    <a:pt x="0" y="11308556"/>
                  </a:lnTo>
                  <a:lnTo>
                    <a:pt x="118803" y="11308556"/>
                  </a:lnTo>
                  <a:lnTo>
                    <a:pt x="11427366" y="0"/>
                  </a:lnTo>
                  <a:close/>
                </a:path>
              </a:pathLst>
            </a:custGeom>
            <a:solidFill>
              <a:srgbClr val="A000FF">
                <a:alpha val="5000"/>
              </a:srgbClr>
            </a:solidFill>
          </p:spPr>
          <p:txBody>
            <a:bodyPr wrap="square" lIns="0" tIns="0" rIns="0" bIns="0" rtlCol="0"/>
            <a:lstStyle/>
            <a:p>
              <a:endParaRPr sz="1092"/>
            </a:p>
          </p:txBody>
        </p:sp>
        <p:sp>
          <p:nvSpPr>
            <p:cNvPr id="92" name="bk object 92"/>
            <p:cNvSpPr/>
            <p:nvPr/>
          </p:nvSpPr>
          <p:spPr>
            <a:xfrm>
              <a:off x="5062987" y="0"/>
              <a:ext cx="6930108" cy="6857615"/>
            </a:xfrm>
            <a:custGeom>
              <a:avLst/>
              <a:gdLst/>
              <a:ahLst/>
              <a:cxnLst/>
              <a:rect l="l" t="t" r="r" b="b"/>
              <a:pathLst>
                <a:path w="11427460" h="11308715">
                  <a:moveTo>
                    <a:pt x="11427366" y="0"/>
                  </a:moveTo>
                  <a:lnTo>
                    <a:pt x="11308556" y="0"/>
                  </a:lnTo>
                  <a:lnTo>
                    <a:pt x="0" y="11308556"/>
                  </a:lnTo>
                  <a:lnTo>
                    <a:pt x="118803" y="11308556"/>
                  </a:lnTo>
                  <a:lnTo>
                    <a:pt x="11427366" y="0"/>
                  </a:lnTo>
                  <a:close/>
                </a:path>
              </a:pathLst>
            </a:custGeom>
            <a:solidFill>
              <a:srgbClr val="A000FF">
                <a:alpha val="5000"/>
              </a:srgbClr>
            </a:solidFill>
          </p:spPr>
          <p:txBody>
            <a:bodyPr wrap="square" lIns="0" tIns="0" rIns="0" bIns="0" rtlCol="0"/>
            <a:lstStyle/>
            <a:p>
              <a:endParaRPr sz="1092"/>
            </a:p>
          </p:txBody>
        </p:sp>
        <p:sp>
          <p:nvSpPr>
            <p:cNvPr id="93" name="bk object 93"/>
            <p:cNvSpPr/>
            <p:nvPr/>
          </p:nvSpPr>
          <p:spPr>
            <a:xfrm>
              <a:off x="5221378" y="0"/>
              <a:ext cx="6930108" cy="6857615"/>
            </a:xfrm>
            <a:custGeom>
              <a:avLst/>
              <a:gdLst/>
              <a:ahLst/>
              <a:cxnLst/>
              <a:rect l="l" t="t" r="r" b="b"/>
              <a:pathLst>
                <a:path w="11427460" h="11308715">
                  <a:moveTo>
                    <a:pt x="11427367" y="0"/>
                  </a:moveTo>
                  <a:lnTo>
                    <a:pt x="11308556" y="0"/>
                  </a:lnTo>
                  <a:lnTo>
                    <a:pt x="0" y="11308556"/>
                  </a:lnTo>
                  <a:lnTo>
                    <a:pt x="118803" y="11308556"/>
                  </a:lnTo>
                  <a:lnTo>
                    <a:pt x="11427367" y="0"/>
                  </a:lnTo>
                  <a:close/>
                </a:path>
              </a:pathLst>
            </a:custGeom>
            <a:solidFill>
              <a:srgbClr val="A000FF">
                <a:alpha val="5000"/>
              </a:srgbClr>
            </a:solidFill>
          </p:spPr>
          <p:txBody>
            <a:bodyPr wrap="square" lIns="0" tIns="0" rIns="0" bIns="0" rtlCol="0"/>
            <a:lstStyle/>
            <a:p>
              <a:endParaRPr sz="1092"/>
            </a:p>
          </p:txBody>
        </p:sp>
        <p:sp>
          <p:nvSpPr>
            <p:cNvPr id="94" name="bk object 94"/>
            <p:cNvSpPr/>
            <p:nvPr/>
          </p:nvSpPr>
          <p:spPr>
            <a:xfrm>
              <a:off x="5379767" y="45764"/>
              <a:ext cx="6812270" cy="6811792"/>
            </a:xfrm>
            <a:custGeom>
              <a:avLst/>
              <a:gdLst/>
              <a:ahLst/>
              <a:cxnLst/>
              <a:rect l="l" t="t" r="r" b="b"/>
              <a:pathLst>
                <a:path w="11233150" h="11233150">
                  <a:moveTo>
                    <a:pt x="11233087" y="0"/>
                  </a:moveTo>
                  <a:lnTo>
                    <a:pt x="0" y="11233087"/>
                  </a:lnTo>
                  <a:lnTo>
                    <a:pt x="118803" y="11233087"/>
                  </a:lnTo>
                  <a:lnTo>
                    <a:pt x="11233087" y="118810"/>
                  </a:lnTo>
                  <a:lnTo>
                    <a:pt x="11233087" y="0"/>
                  </a:lnTo>
                  <a:close/>
                </a:path>
              </a:pathLst>
            </a:custGeom>
            <a:solidFill>
              <a:srgbClr val="A000FF">
                <a:alpha val="5000"/>
              </a:srgbClr>
            </a:solidFill>
          </p:spPr>
          <p:txBody>
            <a:bodyPr wrap="square" lIns="0" tIns="0" rIns="0" bIns="0" rtlCol="0"/>
            <a:lstStyle/>
            <a:p>
              <a:endParaRPr sz="1092"/>
            </a:p>
          </p:txBody>
        </p:sp>
        <p:sp>
          <p:nvSpPr>
            <p:cNvPr id="95" name="bk object 95"/>
            <p:cNvSpPr/>
            <p:nvPr/>
          </p:nvSpPr>
          <p:spPr>
            <a:xfrm>
              <a:off x="5538170" y="204155"/>
              <a:ext cx="6653998" cy="6653531"/>
            </a:xfrm>
            <a:custGeom>
              <a:avLst/>
              <a:gdLst/>
              <a:ahLst/>
              <a:cxnLst/>
              <a:rect l="l" t="t" r="r" b="b"/>
              <a:pathLst>
                <a:path w="10972165" h="10972165">
                  <a:moveTo>
                    <a:pt x="10971888" y="0"/>
                  </a:moveTo>
                  <a:lnTo>
                    <a:pt x="0" y="10971888"/>
                  </a:lnTo>
                  <a:lnTo>
                    <a:pt x="118803" y="10971888"/>
                  </a:lnTo>
                  <a:lnTo>
                    <a:pt x="10971888" y="118810"/>
                  </a:lnTo>
                  <a:lnTo>
                    <a:pt x="10971888" y="0"/>
                  </a:lnTo>
                  <a:close/>
                </a:path>
              </a:pathLst>
            </a:custGeom>
            <a:solidFill>
              <a:srgbClr val="A000FF">
                <a:alpha val="5000"/>
              </a:srgbClr>
            </a:solidFill>
          </p:spPr>
          <p:txBody>
            <a:bodyPr wrap="square" lIns="0" tIns="0" rIns="0" bIns="0" rtlCol="0"/>
            <a:lstStyle/>
            <a:p>
              <a:endParaRPr sz="1092"/>
            </a:p>
          </p:txBody>
        </p:sp>
        <p:sp>
          <p:nvSpPr>
            <p:cNvPr id="96" name="bk object 96"/>
            <p:cNvSpPr/>
            <p:nvPr/>
          </p:nvSpPr>
          <p:spPr>
            <a:xfrm>
              <a:off x="5696561" y="362536"/>
              <a:ext cx="6495725" cy="6495269"/>
            </a:xfrm>
            <a:custGeom>
              <a:avLst/>
              <a:gdLst/>
              <a:ahLst/>
              <a:cxnLst/>
              <a:rect l="l" t="t" r="r" b="b"/>
              <a:pathLst>
                <a:path w="10711180" h="10711180">
                  <a:moveTo>
                    <a:pt x="10710707" y="0"/>
                  </a:moveTo>
                  <a:lnTo>
                    <a:pt x="0" y="10710707"/>
                  </a:lnTo>
                  <a:lnTo>
                    <a:pt x="118803" y="10710707"/>
                  </a:lnTo>
                  <a:lnTo>
                    <a:pt x="10710707" y="118810"/>
                  </a:lnTo>
                  <a:lnTo>
                    <a:pt x="10710707" y="0"/>
                  </a:lnTo>
                  <a:close/>
                </a:path>
              </a:pathLst>
            </a:custGeom>
            <a:solidFill>
              <a:srgbClr val="A000FF">
                <a:alpha val="5000"/>
              </a:srgbClr>
            </a:solidFill>
          </p:spPr>
          <p:txBody>
            <a:bodyPr wrap="square" lIns="0" tIns="0" rIns="0" bIns="0" rtlCol="0"/>
            <a:lstStyle/>
            <a:p>
              <a:endParaRPr sz="1092"/>
            </a:p>
          </p:txBody>
        </p:sp>
        <p:sp>
          <p:nvSpPr>
            <p:cNvPr id="97" name="bk object 97"/>
            <p:cNvSpPr/>
            <p:nvPr/>
          </p:nvSpPr>
          <p:spPr>
            <a:xfrm>
              <a:off x="5854952" y="520915"/>
              <a:ext cx="6337067" cy="6336623"/>
            </a:xfrm>
            <a:custGeom>
              <a:avLst/>
              <a:gdLst/>
              <a:ahLst/>
              <a:cxnLst/>
              <a:rect l="l" t="t" r="r" b="b"/>
              <a:pathLst>
                <a:path w="10449560" h="10449560">
                  <a:moveTo>
                    <a:pt x="10449528" y="0"/>
                  </a:moveTo>
                  <a:lnTo>
                    <a:pt x="0" y="10449528"/>
                  </a:lnTo>
                  <a:lnTo>
                    <a:pt x="118803" y="10449528"/>
                  </a:lnTo>
                  <a:lnTo>
                    <a:pt x="10449528" y="118810"/>
                  </a:lnTo>
                  <a:lnTo>
                    <a:pt x="10449528" y="0"/>
                  </a:lnTo>
                  <a:close/>
                </a:path>
              </a:pathLst>
            </a:custGeom>
            <a:solidFill>
              <a:srgbClr val="A000FF">
                <a:alpha val="5000"/>
              </a:srgbClr>
            </a:solidFill>
          </p:spPr>
          <p:txBody>
            <a:bodyPr wrap="square" lIns="0" tIns="0" rIns="0" bIns="0" rtlCol="0"/>
            <a:lstStyle/>
            <a:p>
              <a:endParaRPr sz="1092"/>
            </a:p>
          </p:txBody>
        </p:sp>
        <p:sp>
          <p:nvSpPr>
            <p:cNvPr id="98" name="bk object 98"/>
            <p:cNvSpPr/>
            <p:nvPr/>
          </p:nvSpPr>
          <p:spPr>
            <a:xfrm>
              <a:off x="6013347" y="679300"/>
              <a:ext cx="6178795" cy="6178361"/>
            </a:xfrm>
            <a:custGeom>
              <a:avLst/>
              <a:gdLst/>
              <a:ahLst/>
              <a:cxnLst/>
              <a:rect l="l" t="t" r="r" b="b"/>
              <a:pathLst>
                <a:path w="10188575" h="10188575">
                  <a:moveTo>
                    <a:pt x="10188339" y="0"/>
                  </a:moveTo>
                  <a:lnTo>
                    <a:pt x="0" y="10188339"/>
                  </a:lnTo>
                  <a:lnTo>
                    <a:pt x="118803" y="10188339"/>
                  </a:lnTo>
                  <a:lnTo>
                    <a:pt x="10188339" y="118810"/>
                  </a:lnTo>
                  <a:lnTo>
                    <a:pt x="10188339" y="0"/>
                  </a:lnTo>
                  <a:close/>
                </a:path>
              </a:pathLst>
            </a:custGeom>
            <a:solidFill>
              <a:srgbClr val="A000FF">
                <a:alpha val="5000"/>
              </a:srgbClr>
            </a:solidFill>
          </p:spPr>
          <p:txBody>
            <a:bodyPr wrap="square" lIns="0" tIns="0" rIns="0" bIns="0" rtlCol="0"/>
            <a:lstStyle/>
            <a:p>
              <a:endParaRPr sz="1092"/>
            </a:p>
          </p:txBody>
        </p:sp>
        <p:sp>
          <p:nvSpPr>
            <p:cNvPr id="99" name="bk object 99"/>
            <p:cNvSpPr/>
            <p:nvPr/>
          </p:nvSpPr>
          <p:spPr>
            <a:xfrm>
              <a:off x="6171738" y="837679"/>
              <a:ext cx="6020522" cy="6020099"/>
            </a:xfrm>
            <a:custGeom>
              <a:avLst/>
              <a:gdLst/>
              <a:ahLst/>
              <a:cxnLst/>
              <a:rect l="l" t="t" r="r" b="b"/>
              <a:pathLst>
                <a:path w="9927590" h="9927590">
                  <a:moveTo>
                    <a:pt x="9927161" y="0"/>
                  </a:moveTo>
                  <a:lnTo>
                    <a:pt x="0" y="9927161"/>
                  </a:lnTo>
                  <a:lnTo>
                    <a:pt x="118804" y="9927161"/>
                  </a:lnTo>
                  <a:lnTo>
                    <a:pt x="9927161" y="118810"/>
                  </a:lnTo>
                  <a:lnTo>
                    <a:pt x="9927161" y="0"/>
                  </a:lnTo>
                  <a:close/>
                </a:path>
              </a:pathLst>
            </a:custGeom>
            <a:solidFill>
              <a:srgbClr val="A000FF">
                <a:alpha val="5000"/>
              </a:srgbClr>
            </a:solidFill>
          </p:spPr>
          <p:txBody>
            <a:bodyPr wrap="square" lIns="0" tIns="0" rIns="0" bIns="0" rtlCol="0"/>
            <a:lstStyle/>
            <a:p>
              <a:endParaRPr sz="1092"/>
            </a:p>
          </p:txBody>
        </p:sp>
        <p:sp>
          <p:nvSpPr>
            <p:cNvPr id="100" name="bk object 100"/>
            <p:cNvSpPr/>
            <p:nvPr/>
          </p:nvSpPr>
          <p:spPr>
            <a:xfrm>
              <a:off x="6330134" y="996064"/>
              <a:ext cx="5861864" cy="5861453"/>
            </a:xfrm>
            <a:custGeom>
              <a:avLst/>
              <a:gdLst/>
              <a:ahLst/>
              <a:cxnLst/>
              <a:rect l="l" t="t" r="r" b="b"/>
              <a:pathLst>
                <a:path w="9665969" h="9665970">
                  <a:moveTo>
                    <a:pt x="9665971" y="0"/>
                  </a:moveTo>
                  <a:lnTo>
                    <a:pt x="0" y="9665971"/>
                  </a:lnTo>
                  <a:lnTo>
                    <a:pt x="118804" y="9665971"/>
                  </a:lnTo>
                  <a:lnTo>
                    <a:pt x="9665971" y="118810"/>
                  </a:lnTo>
                  <a:lnTo>
                    <a:pt x="9665971" y="0"/>
                  </a:lnTo>
                  <a:close/>
                </a:path>
              </a:pathLst>
            </a:custGeom>
            <a:solidFill>
              <a:srgbClr val="A000FF">
                <a:alpha val="5000"/>
              </a:srgbClr>
            </a:solidFill>
          </p:spPr>
          <p:txBody>
            <a:bodyPr wrap="square" lIns="0" tIns="0" rIns="0" bIns="0" rtlCol="0"/>
            <a:lstStyle/>
            <a:p>
              <a:endParaRPr sz="1092"/>
            </a:p>
          </p:txBody>
        </p:sp>
        <p:sp>
          <p:nvSpPr>
            <p:cNvPr id="101" name="bk object 101"/>
            <p:cNvSpPr/>
            <p:nvPr/>
          </p:nvSpPr>
          <p:spPr>
            <a:xfrm>
              <a:off x="6488531" y="1154450"/>
              <a:ext cx="5703592" cy="5703191"/>
            </a:xfrm>
            <a:custGeom>
              <a:avLst/>
              <a:gdLst/>
              <a:ahLst/>
              <a:cxnLst/>
              <a:rect l="l" t="t" r="r" b="b"/>
              <a:pathLst>
                <a:path w="9404985" h="9404985">
                  <a:moveTo>
                    <a:pt x="9404782" y="0"/>
                  </a:moveTo>
                  <a:lnTo>
                    <a:pt x="0" y="9404782"/>
                  </a:lnTo>
                  <a:lnTo>
                    <a:pt x="118804" y="9404782"/>
                  </a:lnTo>
                  <a:lnTo>
                    <a:pt x="9404782" y="118810"/>
                  </a:lnTo>
                  <a:lnTo>
                    <a:pt x="9404782" y="0"/>
                  </a:lnTo>
                  <a:close/>
                </a:path>
              </a:pathLst>
            </a:custGeom>
            <a:solidFill>
              <a:srgbClr val="A000FF">
                <a:alpha val="5000"/>
              </a:srgbClr>
            </a:solidFill>
          </p:spPr>
          <p:txBody>
            <a:bodyPr wrap="square" lIns="0" tIns="0" rIns="0" bIns="0" rtlCol="0"/>
            <a:lstStyle/>
            <a:p>
              <a:endParaRPr sz="1092"/>
            </a:p>
          </p:txBody>
        </p:sp>
        <p:sp>
          <p:nvSpPr>
            <p:cNvPr id="102" name="bk object 102"/>
            <p:cNvSpPr/>
            <p:nvPr/>
          </p:nvSpPr>
          <p:spPr>
            <a:xfrm>
              <a:off x="6646921" y="1312829"/>
              <a:ext cx="5545319" cy="5544930"/>
            </a:xfrm>
            <a:custGeom>
              <a:avLst/>
              <a:gdLst/>
              <a:ahLst/>
              <a:cxnLst/>
              <a:rect l="l" t="t" r="r" b="b"/>
              <a:pathLst>
                <a:path w="9144000" h="9144000">
                  <a:moveTo>
                    <a:pt x="9143602" y="0"/>
                  </a:moveTo>
                  <a:lnTo>
                    <a:pt x="0" y="9143602"/>
                  </a:lnTo>
                  <a:lnTo>
                    <a:pt x="118804" y="9143602"/>
                  </a:lnTo>
                  <a:lnTo>
                    <a:pt x="9143602" y="118810"/>
                  </a:lnTo>
                  <a:lnTo>
                    <a:pt x="9143602" y="0"/>
                  </a:lnTo>
                  <a:close/>
                </a:path>
              </a:pathLst>
            </a:custGeom>
            <a:solidFill>
              <a:srgbClr val="A000FF">
                <a:alpha val="5000"/>
              </a:srgbClr>
            </a:solidFill>
          </p:spPr>
          <p:txBody>
            <a:bodyPr wrap="square" lIns="0" tIns="0" rIns="0" bIns="0" rtlCol="0"/>
            <a:lstStyle/>
            <a:p>
              <a:endParaRPr sz="1092"/>
            </a:p>
          </p:txBody>
        </p:sp>
        <p:sp>
          <p:nvSpPr>
            <p:cNvPr id="103" name="bk object 103"/>
            <p:cNvSpPr/>
            <p:nvPr/>
          </p:nvSpPr>
          <p:spPr>
            <a:xfrm>
              <a:off x="6805312" y="1471209"/>
              <a:ext cx="5387046" cy="5386668"/>
            </a:xfrm>
            <a:custGeom>
              <a:avLst/>
              <a:gdLst/>
              <a:ahLst/>
              <a:cxnLst/>
              <a:rect l="l" t="t" r="r" b="b"/>
              <a:pathLst>
                <a:path w="8883015" h="8883015">
                  <a:moveTo>
                    <a:pt x="8882424" y="0"/>
                  </a:moveTo>
                  <a:lnTo>
                    <a:pt x="0" y="8882424"/>
                  </a:lnTo>
                  <a:lnTo>
                    <a:pt x="118804" y="8882424"/>
                  </a:lnTo>
                  <a:lnTo>
                    <a:pt x="8882424" y="118810"/>
                  </a:lnTo>
                  <a:lnTo>
                    <a:pt x="8882424" y="0"/>
                  </a:lnTo>
                  <a:close/>
                </a:path>
              </a:pathLst>
            </a:custGeom>
            <a:solidFill>
              <a:srgbClr val="A000FF">
                <a:alpha val="5000"/>
              </a:srgbClr>
            </a:solidFill>
          </p:spPr>
          <p:txBody>
            <a:bodyPr wrap="square" lIns="0" tIns="0" rIns="0" bIns="0" rtlCol="0"/>
            <a:lstStyle/>
            <a:p>
              <a:endParaRPr sz="1092"/>
            </a:p>
          </p:txBody>
        </p:sp>
        <p:sp>
          <p:nvSpPr>
            <p:cNvPr id="104" name="bk object 104"/>
            <p:cNvSpPr/>
            <p:nvPr/>
          </p:nvSpPr>
          <p:spPr>
            <a:xfrm>
              <a:off x="6963715" y="1629600"/>
              <a:ext cx="5228389" cy="5228022"/>
            </a:xfrm>
            <a:custGeom>
              <a:avLst/>
              <a:gdLst/>
              <a:ahLst/>
              <a:cxnLst/>
              <a:rect l="l" t="t" r="r" b="b"/>
              <a:pathLst>
                <a:path w="8621394" h="8621395">
                  <a:moveTo>
                    <a:pt x="8621224" y="0"/>
                  </a:moveTo>
                  <a:lnTo>
                    <a:pt x="0" y="8621224"/>
                  </a:lnTo>
                  <a:lnTo>
                    <a:pt x="118804" y="8621224"/>
                  </a:lnTo>
                  <a:lnTo>
                    <a:pt x="8621224" y="118809"/>
                  </a:lnTo>
                  <a:lnTo>
                    <a:pt x="8621224" y="0"/>
                  </a:lnTo>
                  <a:close/>
                </a:path>
              </a:pathLst>
            </a:custGeom>
            <a:solidFill>
              <a:srgbClr val="A000FF">
                <a:alpha val="5000"/>
              </a:srgbClr>
            </a:solidFill>
          </p:spPr>
          <p:txBody>
            <a:bodyPr wrap="square" lIns="0" tIns="0" rIns="0" bIns="0" rtlCol="0"/>
            <a:lstStyle/>
            <a:p>
              <a:endParaRPr sz="1092"/>
            </a:p>
          </p:txBody>
        </p:sp>
        <p:sp>
          <p:nvSpPr>
            <p:cNvPr id="105" name="bk object 105"/>
            <p:cNvSpPr/>
            <p:nvPr/>
          </p:nvSpPr>
          <p:spPr>
            <a:xfrm>
              <a:off x="7122105" y="1787979"/>
              <a:ext cx="5070115" cy="5069760"/>
            </a:xfrm>
            <a:custGeom>
              <a:avLst/>
              <a:gdLst/>
              <a:ahLst/>
              <a:cxnLst/>
              <a:rect l="l" t="t" r="r" b="b"/>
              <a:pathLst>
                <a:path w="8360409" h="8360409">
                  <a:moveTo>
                    <a:pt x="8360046" y="0"/>
                  </a:moveTo>
                  <a:lnTo>
                    <a:pt x="0" y="8360046"/>
                  </a:lnTo>
                  <a:lnTo>
                    <a:pt x="118804" y="8360046"/>
                  </a:lnTo>
                  <a:lnTo>
                    <a:pt x="8360046" y="118809"/>
                  </a:lnTo>
                  <a:lnTo>
                    <a:pt x="8360046" y="0"/>
                  </a:lnTo>
                  <a:close/>
                </a:path>
              </a:pathLst>
            </a:custGeom>
            <a:solidFill>
              <a:srgbClr val="A000FF">
                <a:alpha val="5000"/>
              </a:srgbClr>
            </a:solidFill>
          </p:spPr>
          <p:txBody>
            <a:bodyPr wrap="square" lIns="0" tIns="0" rIns="0" bIns="0" rtlCol="0"/>
            <a:lstStyle/>
            <a:p>
              <a:endParaRPr sz="1092"/>
            </a:p>
          </p:txBody>
        </p:sp>
        <p:sp>
          <p:nvSpPr>
            <p:cNvPr id="106" name="bk object 106"/>
            <p:cNvSpPr/>
            <p:nvPr/>
          </p:nvSpPr>
          <p:spPr>
            <a:xfrm>
              <a:off x="7280496" y="1946358"/>
              <a:ext cx="4911843" cy="4911499"/>
            </a:xfrm>
            <a:custGeom>
              <a:avLst/>
              <a:gdLst/>
              <a:ahLst/>
              <a:cxnLst/>
              <a:rect l="l" t="t" r="r" b="b"/>
              <a:pathLst>
                <a:path w="8099425" h="8099425">
                  <a:moveTo>
                    <a:pt x="8098866" y="0"/>
                  </a:moveTo>
                  <a:lnTo>
                    <a:pt x="0" y="8098866"/>
                  </a:lnTo>
                  <a:lnTo>
                    <a:pt x="118804" y="8098866"/>
                  </a:lnTo>
                  <a:lnTo>
                    <a:pt x="8098866" y="118809"/>
                  </a:lnTo>
                  <a:lnTo>
                    <a:pt x="8098866" y="0"/>
                  </a:lnTo>
                  <a:close/>
                </a:path>
              </a:pathLst>
            </a:custGeom>
            <a:solidFill>
              <a:srgbClr val="A000FF">
                <a:alpha val="5000"/>
              </a:srgbClr>
            </a:solidFill>
          </p:spPr>
          <p:txBody>
            <a:bodyPr wrap="square" lIns="0" tIns="0" rIns="0" bIns="0" rtlCol="0"/>
            <a:lstStyle/>
            <a:p>
              <a:endParaRPr sz="1092"/>
            </a:p>
          </p:txBody>
        </p:sp>
        <p:sp>
          <p:nvSpPr>
            <p:cNvPr id="107" name="bk object 107"/>
            <p:cNvSpPr/>
            <p:nvPr/>
          </p:nvSpPr>
          <p:spPr>
            <a:xfrm>
              <a:off x="7438898" y="2104751"/>
              <a:ext cx="4753186" cy="4752852"/>
            </a:xfrm>
            <a:custGeom>
              <a:avLst/>
              <a:gdLst/>
              <a:ahLst/>
              <a:cxnLst/>
              <a:rect l="l" t="t" r="r" b="b"/>
              <a:pathLst>
                <a:path w="7837805" h="7837805">
                  <a:moveTo>
                    <a:pt x="7837666" y="0"/>
                  </a:moveTo>
                  <a:lnTo>
                    <a:pt x="0" y="7837666"/>
                  </a:lnTo>
                  <a:lnTo>
                    <a:pt x="118804" y="7837666"/>
                  </a:lnTo>
                  <a:lnTo>
                    <a:pt x="7837666" y="118809"/>
                  </a:lnTo>
                  <a:lnTo>
                    <a:pt x="7837666" y="0"/>
                  </a:lnTo>
                  <a:close/>
                </a:path>
              </a:pathLst>
            </a:custGeom>
            <a:solidFill>
              <a:srgbClr val="A000FF">
                <a:alpha val="5000"/>
              </a:srgbClr>
            </a:solidFill>
          </p:spPr>
          <p:txBody>
            <a:bodyPr wrap="square" lIns="0" tIns="0" rIns="0" bIns="0" rtlCol="0"/>
            <a:lstStyle/>
            <a:p>
              <a:endParaRPr sz="1092"/>
            </a:p>
          </p:txBody>
        </p:sp>
        <p:sp>
          <p:nvSpPr>
            <p:cNvPr id="108" name="bk object 108"/>
            <p:cNvSpPr/>
            <p:nvPr/>
          </p:nvSpPr>
          <p:spPr>
            <a:xfrm>
              <a:off x="7597288" y="2263129"/>
              <a:ext cx="4594913" cy="4594590"/>
            </a:xfrm>
            <a:custGeom>
              <a:avLst/>
              <a:gdLst/>
              <a:ahLst/>
              <a:cxnLst/>
              <a:rect l="l" t="t" r="r" b="b"/>
              <a:pathLst>
                <a:path w="7576819" h="7576820">
                  <a:moveTo>
                    <a:pt x="7576488" y="0"/>
                  </a:moveTo>
                  <a:lnTo>
                    <a:pt x="0" y="7576488"/>
                  </a:lnTo>
                  <a:lnTo>
                    <a:pt x="118804" y="7576488"/>
                  </a:lnTo>
                  <a:lnTo>
                    <a:pt x="7576488" y="118809"/>
                  </a:lnTo>
                  <a:lnTo>
                    <a:pt x="7576488" y="0"/>
                  </a:lnTo>
                  <a:close/>
                </a:path>
              </a:pathLst>
            </a:custGeom>
            <a:solidFill>
              <a:srgbClr val="A000FF">
                <a:alpha val="5000"/>
              </a:srgbClr>
            </a:solidFill>
          </p:spPr>
          <p:txBody>
            <a:bodyPr wrap="square" lIns="0" tIns="0" rIns="0" bIns="0" rtlCol="0"/>
            <a:lstStyle/>
            <a:p>
              <a:endParaRPr sz="1092"/>
            </a:p>
          </p:txBody>
        </p:sp>
        <p:sp>
          <p:nvSpPr>
            <p:cNvPr id="109" name="bk object 109"/>
            <p:cNvSpPr/>
            <p:nvPr/>
          </p:nvSpPr>
          <p:spPr>
            <a:xfrm>
              <a:off x="7755678" y="2421509"/>
              <a:ext cx="4436640" cy="4436328"/>
            </a:xfrm>
            <a:custGeom>
              <a:avLst/>
              <a:gdLst/>
              <a:ahLst/>
              <a:cxnLst/>
              <a:rect l="l" t="t" r="r" b="b"/>
              <a:pathLst>
                <a:path w="7315834" h="7315834">
                  <a:moveTo>
                    <a:pt x="7315308" y="0"/>
                  </a:moveTo>
                  <a:lnTo>
                    <a:pt x="0" y="7315308"/>
                  </a:lnTo>
                  <a:lnTo>
                    <a:pt x="118804" y="7315308"/>
                  </a:lnTo>
                  <a:lnTo>
                    <a:pt x="7315308" y="118809"/>
                  </a:lnTo>
                  <a:lnTo>
                    <a:pt x="7315308" y="0"/>
                  </a:lnTo>
                  <a:close/>
                </a:path>
              </a:pathLst>
            </a:custGeom>
            <a:solidFill>
              <a:srgbClr val="A000FF">
                <a:alpha val="5000"/>
              </a:srgbClr>
            </a:solidFill>
          </p:spPr>
          <p:txBody>
            <a:bodyPr wrap="square" lIns="0" tIns="0" rIns="0" bIns="0" rtlCol="0"/>
            <a:lstStyle/>
            <a:p>
              <a:endParaRPr sz="1092"/>
            </a:p>
          </p:txBody>
        </p:sp>
        <p:sp>
          <p:nvSpPr>
            <p:cNvPr id="110" name="bk object 110"/>
            <p:cNvSpPr/>
            <p:nvPr/>
          </p:nvSpPr>
          <p:spPr>
            <a:xfrm>
              <a:off x="7914069" y="2579889"/>
              <a:ext cx="4277983" cy="4277682"/>
            </a:xfrm>
            <a:custGeom>
              <a:avLst/>
              <a:gdLst/>
              <a:ahLst/>
              <a:cxnLst/>
              <a:rect l="l" t="t" r="r" b="b"/>
              <a:pathLst>
                <a:path w="7054215" h="7054215">
                  <a:moveTo>
                    <a:pt x="7054129" y="0"/>
                  </a:moveTo>
                  <a:lnTo>
                    <a:pt x="0" y="7054129"/>
                  </a:lnTo>
                  <a:lnTo>
                    <a:pt x="118804" y="7054129"/>
                  </a:lnTo>
                  <a:lnTo>
                    <a:pt x="7054129" y="118809"/>
                  </a:lnTo>
                  <a:lnTo>
                    <a:pt x="7054129" y="0"/>
                  </a:lnTo>
                  <a:close/>
                </a:path>
              </a:pathLst>
            </a:custGeom>
            <a:solidFill>
              <a:srgbClr val="A000FF">
                <a:alpha val="5000"/>
              </a:srgbClr>
            </a:solidFill>
          </p:spPr>
          <p:txBody>
            <a:bodyPr wrap="square" lIns="0" tIns="0" rIns="0" bIns="0" rtlCol="0"/>
            <a:lstStyle/>
            <a:p>
              <a:endParaRPr sz="1092"/>
            </a:p>
          </p:txBody>
        </p:sp>
        <p:sp>
          <p:nvSpPr>
            <p:cNvPr id="111" name="bk object 111"/>
            <p:cNvSpPr/>
            <p:nvPr/>
          </p:nvSpPr>
          <p:spPr>
            <a:xfrm>
              <a:off x="8072465" y="2738273"/>
              <a:ext cx="4119710" cy="4119421"/>
            </a:xfrm>
            <a:custGeom>
              <a:avLst/>
              <a:gdLst/>
              <a:ahLst/>
              <a:cxnLst/>
              <a:rect l="l" t="t" r="r" b="b"/>
              <a:pathLst>
                <a:path w="6793230" h="6793230">
                  <a:moveTo>
                    <a:pt x="6792940" y="0"/>
                  </a:moveTo>
                  <a:lnTo>
                    <a:pt x="0" y="6792940"/>
                  </a:lnTo>
                  <a:lnTo>
                    <a:pt x="118805" y="6792940"/>
                  </a:lnTo>
                  <a:lnTo>
                    <a:pt x="6792940" y="118809"/>
                  </a:lnTo>
                  <a:lnTo>
                    <a:pt x="6792940" y="0"/>
                  </a:lnTo>
                  <a:close/>
                </a:path>
              </a:pathLst>
            </a:custGeom>
            <a:solidFill>
              <a:srgbClr val="A000FF">
                <a:alpha val="5000"/>
              </a:srgbClr>
            </a:solidFill>
          </p:spPr>
          <p:txBody>
            <a:bodyPr wrap="square" lIns="0" tIns="0" rIns="0" bIns="0" rtlCol="0"/>
            <a:lstStyle/>
            <a:p>
              <a:endParaRPr sz="1092"/>
            </a:p>
          </p:txBody>
        </p:sp>
        <p:sp>
          <p:nvSpPr>
            <p:cNvPr id="112" name="bk object 112"/>
            <p:cNvSpPr/>
            <p:nvPr/>
          </p:nvSpPr>
          <p:spPr>
            <a:xfrm>
              <a:off x="8230862" y="2896659"/>
              <a:ext cx="3961437" cy="3961159"/>
            </a:xfrm>
            <a:custGeom>
              <a:avLst/>
              <a:gdLst/>
              <a:ahLst/>
              <a:cxnLst/>
              <a:rect l="l" t="t" r="r" b="b"/>
              <a:pathLst>
                <a:path w="6532244" h="6532245">
                  <a:moveTo>
                    <a:pt x="6531751" y="0"/>
                  </a:moveTo>
                  <a:lnTo>
                    <a:pt x="0" y="6531751"/>
                  </a:lnTo>
                  <a:lnTo>
                    <a:pt x="118805" y="6531751"/>
                  </a:lnTo>
                  <a:lnTo>
                    <a:pt x="6531751" y="118809"/>
                  </a:lnTo>
                  <a:lnTo>
                    <a:pt x="6531751" y="0"/>
                  </a:lnTo>
                  <a:close/>
                </a:path>
              </a:pathLst>
            </a:custGeom>
            <a:solidFill>
              <a:srgbClr val="A000FF">
                <a:alpha val="5000"/>
              </a:srgbClr>
            </a:solidFill>
          </p:spPr>
          <p:txBody>
            <a:bodyPr wrap="square" lIns="0" tIns="0" rIns="0" bIns="0" rtlCol="0"/>
            <a:lstStyle/>
            <a:p>
              <a:endParaRPr sz="1092"/>
            </a:p>
          </p:txBody>
        </p:sp>
        <p:sp>
          <p:nvSpPr>
            <p:cNvPr id="113" name="bk object 113"/>
            <p:cNvSpPr/>
            <p:nvPr/>
          </p:nvSpPr>
          <p:spPr>
            <a:xfrm>
              <a:off x="8389252" y="3055038"/>
              <a:ext cx="3802780" cy="3802513"/>
            </a:xfrm>
            <a:custGeom>
              <a:avLst/>
              <a:gdLst/>
              <a:ahLst/>
              <a:cxnLst/>
              <a:rect l="l" t="t" r="r" b="b"/>
              <a:pathLst>
                <a:path w="6270625" h="6270625">
                  <a:moveTo>
                    <a:pt x="6270572" y="0"/>
                  </a:moveTo>
                  <a:lnTo>
                    <a:pt x="0" y="6270572"/>
                  </a:lnTo>
                  <a:lnTo>
                    <a:pt x="118805" y="6270572"/>
                  </a:lnTo>
                  <a:lnTo>
                    <a:pt x="6270572" y="118809"/>
                  </a:lnTo>
                  <a:lnTo>
                    <a:pt x="6270572" y="0"/>
                  </a:lnTo>
                  <a:close/>
                </a:path>
              </a:pathLst>
            </a:custGeom>
            <a:solidFill>
              <a:srgbClr val="A000FF">
                <a:alpha val="5000"/>
              </a:srgbClr>
            </a:solidFill>
          </p:spPr>
          <p:txBody>
            <a:bodyPr wrap="square" lIns="0" tIns="0" rIns="0" bIns="0" rtlCol="0"/>
            <a:lstStyle/>
            <a:p>
              <a:endParaRPr sz="1092"/>
            </a:p>
          </p:txBody>
        </p:sp>
        <p:sp>
          <p:nvSpPr>
            <p:cNvPr id="114" name="bk object 114"/>
            <p:cNvSpPr/>
            <p:nvPr/>
          </p:nvSpPr>
          <p:spPr>
            <a:xfrm>
              <a:off x="8547648" y="3213423"/>
              <a:ext cx="3644507" cy="3644251"/>
            </a:xfrm>
            <a:custGeom>
              <a:avLst/>
              <a:gdLst/>
              <a:ahLst/>
              <a:cxnLst/>
              <a:rect l="l" t="t" r="r" b="b"/>
              <a:pathLst>
                <a:path w="6009640" h="6009640">
                  <a:moveTo>
                    <a:pt x="6009383" y="0"/>
                  </a:moveTo>
                  <a:lnTo>
                    <a:pt x="0" y="6009383"/>
                  </a:lnTo>
                  <a:lnTo>
                    <a:pt x="118805" y="6009383"/>
                  </a:lnTo>
                  <a:lnTo>
                    <a:pt x="6009383" y="118809"/>
                  </a:lnTo>
                  <a:lnTo>
                    <a:pt x="6009383" y="0"/>
                  </a:lnTo>
                  <a:close/>
                </a:path>
              </a:pathLst>
            </a:custGeom>
            <a:solidFill>
              <a:srgbClr val="A000FF">
                <a:alpha val="5000"/>
              </a:srgbClr>
            </a:solidFill>
          </p:spPr>
          <p:txBody>
            <a:bodyPr wrap="square" lIns="0" tIns="0" rIns="0" bIns="0" rtlCol="0"/>
            <a:lstStyle/>
            <a:p>
              <a:endParaRPr sz="1092"/>
            </a:p>
          </p:txBody>
        </p:sp>
        <p:sp>
          <p:nvSpPr>
            <p:cNvPr id="115" name="bk object 115"/>
            <p:cNvSpPr/>
            <p:nvPr/>
          </p:nvSpPr>
          <p:spPr>
            <a:xfrm>
              <a:off x="8706039" y="3371803"/>
              <a:ext cx="3486234" cy="3485990"/>
            </a:xfrm>
            <a:custGeom>
              <a:avLst/>
              <a:gdLst/>
              <a:ahLst/>
              <a:cxnLst/>
              <a:rect l="l" t="t" r="r" b="b"/>
              <a:pathLst>
                <a:path w="5748655" h="5748655">
                  <a:moveTo>
                    <a:pt x="5748203" y="0"/>
                  </a:moveTo>
                  <a:lnTo>
                    <a:pt x="0" y="5748203"/>
                  </a:lnTo>
                  <a:lnTo>
                    <a:pt x="118805" y="5748203"/>
                  </a:lnTo>
                  <a:lnTo>
                    <a:pt x="5748203" y="118809"/>
                  </a:lnTo>
                  <a:lnTo>
                    <a:pt x="5748203" y="0"/>
                  </a:lnTo>
                  <a:close/>
                </a:path>
              </a:pathLst>
            </a:custGeom>
            <a:solidFill>
              <a:srgbClr val="A000FF">
                <a:alpha val="5000"/>
              </a:srgbClr>
            </a:solidFill>
          </p:spPr>
          <p:txBody>
            <a:bodyPr wrap="square" lIns="0" tIns="0" rIns="0" bIns="0" rtlCol="0"/>
            <a:lstStyle/>
            <a:p>
              <a:endParaRPr sz="1092"/>
            </a:p>
          </p:txBody>
        </p:sp>
        <p:sp>
          <p:nvSpPr>
            <p:cNvPr id="116" name="bk object 116"/>
            <p:cNvSpPr/>
            <p:nvPr/>
          </p:nvSpPr>
          <p:spPr>
            <a:xfrm>
              <a:off x="8864430" y="3530182"/>
              <a:ext cx="3327577" cy="3327343"/>
            </a:xfrm>
            <a:custGeom>
              <a:avLst/>
              <a:gdLst/>
              <a:ahLst/>
              <a:cxnLst/>
              <a:rect l="l" t="t" r="r" b="b"/>
              <a:pathLst>
                <a:path w="5487034" h="5487034">
                  <a:moveTo>
                    <a:pt x="5487024" y="0"/>
                  </a:moveTo>
                  <a:lnTo>
                    <a:pt x="0" y="5487024"/>
                  </a:lnTo>
                  <a:lnTo>
                    <a:pt x="118805" y="5487024"/>
                  </a:lnTo>
                  <a:lnTo>
                    <a:pt x="5487024" y="118808"/>
                  </a:lnTo>
                  <a:lnTo>
                    <a:pt x="5487024" y="0"/>
                  </a:lnTo>
                  <a:close/>
                </a:path>
              </a:pathLst>
            </a:custGeom>
            <a:solidFill>
              <a:srgbClr val="A000FF">
                <a:alpha val="5000"/>
              </a:srgbClr>
            </a:solidFill>
          </p:spPr>
          <p:txBody>
            <a:bodyPr wrap="square" lIns="0" tIns="0" rIns="0" bIns="0" rtlCol="0"/>
            <a:lstStyle/>
            <a:p>
              <a:endParaRPr sz="1092"/>
            </a:p>
          </p:txBody>
        </p:sp>
        <p:sp>
          <p:nvSpPr>
            <p:cNvPr id="117" name="bk object 117"/>
            <p:cNvSpPr/>
            <p:nvPr/>
          </p:nvSpPr>
          <p:spPr>
            <a:xfrm>
              <a:off x="9022831" y="3688573"/>
              <a:ext cx="3169304" cy="3169081"/>
            </a:xfrm>
            <a:custGeom>
              <a:avLst/>
              <a:gdLst/>
              <a:ahLst/>
              <a:cxnLst/>
              <a:rect l="l" t="t" r="r" b="b"/>
              <a:pathLst>
                <a:path w="5226050" h="5226050">
                  <a:moveTo>
                    <a:pt x="5225825" y="0"/>
                  </a:moveTo>
                  <a:lnTo>
                    <a:pt x="0" y="5225825"/>
                  </a:lnTo>
                  <a:lnTo>
                    <a:pt x="118805" y="5225825"/>
                  </a:lnTo>
                  <a:lnTo>
                    <a:pt x="5225825" y="118808"/>
                  </a:lnTo>
                  <a:lnTo>
                    <a:pt x="5225825" y="0"/>
                  </a:lnTo>
                  <a:close/>
                </a:path>
              </a:pathLst>
            </a:custGeom>
            <a:solidFill>
              <a:srgbClr val="A000FF">
                <a:alpha val="5000"/>
              </a:srgbClr>
            </a:solidFill>
          </p:spPr>
          <p:txBody>
            <a:bodyPr wrap="square" lIns="0" tIns="0" rIns="0" bIns="0" rtlCol="0"/>
            <a:lstStyle/>
            <a:p>
              <a:endParaRPr sz="1092"/>
            </a:p>
          </p:txBody>
        </p:sp>
        <p:sp>
          <p:nvSpPr>
            <p:cNvPr id="118" name="bk object 118"/>
            <p:cNvSpPr/>
            <p:nvPr/>
          </p:nvSpPr>
          <p:spPr>
            <a:xfrm>
              <a:off x="9181222" y="3846953"/>
              <a:ext cx="3011031" cy="3010820"/>
            </a:xfrm>
            <a:custGeom>
              <a:avLst/>
              <a:gdLst/>
              <a:ahLst/>
              <a:cxnLst/>
              <a:rect l="l" t="t" r="r" b="b"/>
              <a:pathLst>
                <a:path w="4965065" h="4965065">
                  <a:moveTo>
                    <a:pt x="4964646" y="0"/>
                  </a:moveTo>
                  <a:lnTo>
                    <a:pt x="0" y="4964646"/>
                  </a:lnTo>
                  <a:lnTo>
                    <a:pt x="118805" y="4964646"/>
                  </a:lnTo>
                  <a:lnTo>
                    <a:pt x="4964646" y="118808"/>
                  </a:lnTo>
                  <a:lnTo>
                    <a:pt x="4964646" y="0"/>
                  </a:lnTo>
                  <a:close/>
                </a:path>
              </a:pathLst>
            </a:custGeom>
            <a:solidFill>
              <a:srgbClr val="A000FF">
                <a:alpha val="5000"/>
              </a:srgbClr>
            </a:solidFill>
          </p:spPr>
          <p:txBody>
            <a:bodyPr wrap="square" lIns="0" tIns="0" rIns="0" bIns="0" rtlCol="0"/>
            <a:lstStyle/>
            <a:p>
              <a:endParaRPr sz="1092"/>
            </a:p>
          </p:txBody>
        </p:sp>
        <p:sp>
          <p:nvSpPr>
            <p:cNvPr id="119" name="bk object 119"/>
            <p:cNvSpPr/>
            <p:nvPr/>
          </p:nvSpPr>
          <p:spPr>
            <a:xfrm>
              <a:off x="9339613" y="4005332"/>
              <a:ext cx="2852759" cy="2852558"/>
            </a:xfrm>
            <a:custGeom>
              <a:avLst/>
              <a:gdLst/>
              <a:ahLst/>
              <a:cxnLst/>
              <a:rect l="l" t="t" r="r" b="b"/>
              <a:pathLst>
                <a:path w="4704080" h="4704080">
                  <a:moveTo>
                    <a:pt x="4703466" y="0"/>
                  </a:moveTo>
                  <a:lnTo>
                    <a:pt x="0" y="4703466"/>
                  </a:lnTo>
                  <a:lnTo>
                    <a:pt x="118805" y="4703466"/>
                  </a:lnTo>
                  <a:lnTo>
                    <a:pt x="4703466" y="118808"/>
                  </a:lnTo>
                  <a:lnTo>
                    <a:pt x="4703466" y="0"/>
                  </a:lnTo>
                  <a:close/>
                </a:path>
              </a:pathLst>
            </a:custGeom>
            <a:solidFill>
              <a:srgbClr val="A000FF">
                <a:alpha val="5000"/>
              </a:srgbClr>
            </a:solidFill>
          </p:spPr>
          <p:txBody>
            <a:bodyPr wrap="square" lIns="0" tIns="0" rIns="0" bIns="0" rtlCol="0"/>
            <a:lstStyle/>
            <a:p>
              <a:endParaRPr sz="1092"/>
            </a:p>
          </p:txBody>
        </p:sp>
        <p:sp>
          <p:nvSpPr>
            <p:cNvPr id="120" name="bk object 120"/>
            <p:cNvSpPr/>
            <p:nvPr/>
          </p:nvSpPr>
          <p:spPr>
            <a:xfrm>
              <a:off x="9498015" y="4163722"/>
              <a:ext cx="2694101" cy="2693912"/>
            </a:xfrm>
            <a:custGeom>
              <a:avLst/>
              <a:gdLst/>
              <a:ahLst/>
              <a:cxnLst/>
              <a:rect l="l" t="t" r="r" b="b"/>
              <a:pathLst>
                <a:path w="4442459" h="4442459">
                  <a:moveTo>
                    <a:pt x="4442268" y="0"/>
                  </a:moveTo>
                  <a:lnTo>
                    <a:pt x="0" y="4442268"/>
                  </a:lnTo>
                  <a:lnTo>
                    <a:pt x="118805" y="4442268"/>
                  </a:lnTo>
                  <a:lnTo>
                    <a:pt x="4442268" y="118808"/>
                  </a:lnTo>
                  <a:lnTo>
                    <a:pt x="4442268" y="0"/>
                  </a:lnTo>
                  <a:close/>
                </a:path>
              </a:pathLst>
            </a:custGeom>
            <a:solidFill>
              <a:srgbClr val="A000FF">
                <a:alpha val="5000"/>
              </a:srgbClr>
            </a:solidFill>
          </p:spPr>
          <p:txBody>
            <a:bodyPr wrap="square" lIns="0" tIns="0" rIns="0" bIns="0" rtlCol="0"/>
            <a:lstStyle/>
            <a:p>
              <a:endParaRPr sz="1092"/>
            </a:p>
          </p:txBody>
        </p:sp>
        <p:sp>
          <p:nvSpPr>
            <p:cNvPr id="121" name="bk object 121"/>
            <p:cNvSpPr/>
            <p:nvPr/>
          </p:nvSpPr>
          <p:spPr>
            <a:xfrm>
              <a:off x="9656406" y="4322102"/>
              <a:ext cx="2535828" cy="2535650"/>
            </a:xfrm>
            <a:custGeom>
              <a:avLst/>
              <a:gdLst/>
              <a:ahLst/>
              <a:cxnLst/>
              <a:rect l="l" t="t" r="r" b="b"/>
              <a:pathLst>
                <a:path w="4181475" h="4181475">
                  <a:moveTo>
                    <a:pt x="4181089" y="0"/>
                  </a:moveTo>
                  <a:lnTo>
                    <a:pt x="0" y="4181089"/>
                  </a:lnTo>
                  <a:lnTo>
                    <a:pt x="118805" y="4181089"/>
                  </a:lnTo>
                  <a:lnTo>
                    <a:pt x="4181089" y="118808"/>
                  </a:lnTo>
                  <a:lnTo>
                    <a:pt x="4181089" y="0"/>
                  </a:lnTo>
                  <a:close/>
                </a:path>
              </a:pathLst>
            </a:custGeom>
            <a:solidFill>
              <a:srgbClr val="A000FF">
                <a:alpha val="5000"/>
              </a:srgbClr>
            </a:solidFill>
          </p:spPr>
          <p:txBody>
            <a:bodyPr wrap="square" lIns="0" tIns="0" rIns="0" bIns="0" rtlCol="0"/>
            <a:lstStyle/>
            <a:p>
              <a:endParaRPr sz="1092"/>
            </a:p>
          </p:txBody>
        </p:sp>
        <p:sp>
          <p:nvSpPr>
            <p:cNvPr id="122" name="bk object 122"/>
            <p:cNvSpPr/>
            <p:nvPr userDrawn="1"/>
          </p:nvSpPr>
          <p:spPr>
            <a:xfrm>
              <a:off x="9814796" y="4480481"/>
              <a:ext cx="2377556" cy="2377389"/>
            </a:xfrm>
            <a:custGeom>
              <a:avLst/>
              <a:gdLst/>
              <a:ahLst/>
              <a:cxnLst/>
              <a:rect l="l" t="t" r="r" b="b"/>
              <a:pathLst>
                <a:path w="3920490" h="3920490">
                  <a:moveTo>
                    <a:pt x="3919909" y="0"/>
                  </a:moveTo>
                  <a:lnTo>
                    <a:pt x="0" y="3919909"/>
                  </a:lnTo>
                  <a:lnTo>
                    <a:pt x="118805" y="3919909"/>
                  </a:lnTo>
                  <a:lnTo>
                    <a:pt x="3919909" y="118808"/>
                  </a:lnTo>
                  <a:lnTo>
                    <a:pt x="3919909" y="0"/>
                  </a:lnTo>
                  <a:close/>
                </a:path>
              </a:pathLst>
            </a:custGeom>
            <a:solidFill>
              <a:srgbClr val="A000FF">
                <a:alpha val="5000"/>
              </a:srgbClr>
            </a:solidFill>
          </p:spPr>
          <p:txBody>
            <a:bodyPr wrap="square" lIns="0" tIns="0" rIns="0" bIns="0" rtlCol="0"/>
            <a:lstStyle/>
            <a:p>
              <a:endParaRPr sz="1092"/>
            </a:p>
          </p:txBody>
        </p:sp>
        <p:sp>
          <p:nvSpPr>
            <p:cNvPr id="123" name="bk object 123"/>
            <p:cNvSpPr/>
            <p:nvPr/>
          </p:nvSpPr>
          <p:spPr>
            <a:xfrm>
              <a:off x="9973192" y="4638867"/>
              <a:ext cx="2218898" cy="2218742"/>
            </a:xfrm>
            <a:custGeom>
              <a:avLst/>
              <a:gdLst/>
              <a:ahLst/>
              <a:cxnLst/>
              <a:rect l="l" t="t" r="r" b="b"/>
              <a:pathLst>
                <a:path w="3658869" h="3658870">
                  <a:moveTo>
                    <a:pt x="3658720" y="0"/>
                  </a:moveTo>
                  <a:lnTo>
                    <a:pt x="0" y="3658720"/>
                  </a:lnTo>
                  <a:lnTo>
                    <a:pt x="118806" y="3658720"/>
                  </a:lnTo>
                  <a:lnTo>
                    <a:pt x="3658720" y="118808"/>
                  </a:lnTo>
                  <a:lnTo>
                    <a:pt x="3658720" y="0"/>
                  </a:lnTo>
                  <a:close/>
                </a:path>
              </a:pathLst>
            </a:custGeom>
            <a:solidFill>
              <a:srgbClr val="A000FF">
                <a:alpha val="5000"/>
              </a:srgbClr>
            </a:solidFill>
          </p:spPr>
          <p:txBody>
            <a:bodyPr wrap="square" lIns="0" tIns="0" rIns="0" bIns="0" rtlCol="0"/>
            <a:lstStyle/>
            <a:p>
              <a:endParaRPr sz="1092"/>
            </a:p>
          </p:txBody>
        </p:sp>
        <p:sp>
          <p:nvSpPr>
            <p:cNvPr id="124" name="bk object 124"/>
            <p:cNvSpPr/>
            <p:nvPr/>
          </p:nvSpPr>
          <p:spPr>
            <a:xfrm>
              <a:off x="10131583" y="4797246"/>
              <a:ext cx="2060625" cy="2060481"/>
            </a:xfrm>
            <a:custGeom>
              <a:avLst/>
              <a:gdLst/>
              <a:ahLst/>
              <a:cxnLst/>
              <a:rect l="l" t="t" r="r" b="b"/>
              <a:pathLst>
                <a:path w="3397884" h="3397884">
                  <a:moveTo>
                    <a:pt x="3397540" y="0"/>
                  </a:moveTo>
                  <a:lnTo>
                    <a:pt x="0" y="3397540"/>
                  </a:lnTo>
                  <a:lnTo>
                    <a:pt x="118806" y="3397540"/>
                  </a:lnTo>
                  <a:lnTo>
                    <a:pt x="3397540" y="118808"/>
                  </a:lnTo>
                  <a:lnTo>
                    <a:pt x="3397540" y="0"/>
                  </a:lnTo>
                  <a:close/>
                </a:path>
              </a:pathLst>
            </a:custGeom>
            <a:solidFill>
              <a:srgbClr val="A000FF">
                <a:alpha val="5000"/>
              </a:srgbClr>
            </a:solidFill>
          </p:spPr>
          <p:txBody>
            <a:bodyPr wrap="square" lIns="0" tIns="0" rIns="0" bIns="0" rtlCol="0"/>
            <a:lstStyle/>
            <a:p>
              <a:endParaRPr sz="1092"/>
            </a:p>
          </p:txBody>
        </p:sp>
        <p:sp>
          <p:nvSpPr>
            <p:cNvPr id="125" name="bk object 125"/>
            <p:cNvSpPr/>
            <p:nvPr/>
          </p:nvSpPr>
          <p:spPr>
            <a:xfrm>
              <a:off x="10289979" y="4955632"/>
              <a:ext cx="1902352" cy="1902219"/>
            </a:xfrm>
            <a:custGeom>
              <a:avLst/>
              <a:gdLst/>
              <a:ahLst/>
              <a:cxnLst/>
              <a:rect l="l" t="t" r="r" b="b"/>
              <a:pathLst>
                <a:path w="3136900" h="3136900">
                  <a:moveTo>
                    <a:pt x="3136352" y="0"/>
                  </a:moveTo>
                  <a:lnTo>
                    <a:pt x="0" y="3136352"/>
                  </a:lnTo>
                  <a:lnTo>
                    <a:pt x="118806" y="3136352"/>
                  </a:lnTo>
                  <a:lnTo>
                    <a:pt x="3136352" y="118808"/>
                  </a:lnTo>
                  <a:lnTo>
                    <a:pt x="3136352" y="0"/>
                  </a:lnTo>
                  <a:close/>
                </a:path>
              </a:pathLst>
            </a:custGeom>
            <a:solidFill>
              <a:srgbClr val="A000FF">
                <a:alpha val="5000"/>
              </a:srgbClr>
            </a:solidFill>
          </p:spPr>
          <p:txBody>
            <a:bodyPr wrap="square" lIns="0" tIns="0" rIns="0" bIns="0" rtlCol="0"/>
            <a:lstStyle/>
            <a:p>
              <a:endParaRPr sz="1092"/>
            </a:p>
          </p:txBody>
        </p:sp>
        <p:sp>
          <p:nvSpPr>
            <p:cNvPr id="126" name="bk object 126"/>
            <p:cNvSpPr/>
            <p:nvPr/>
          </p:nvSpPr>
          <p:spPr>
            <a:xfrm>
              <a:off x="10448369" y="5114011"/>
              <a:ext cx="1743695" cy="1743572"/>
            </a:xfrm>
            <a:custGeom>
              <a:avLst/>
              <a:gdLst/>
              <a:ahLst/>
              <a:cxnLst/>
              <a:rect l="l" t="t" r="r" b="b"/>
              <a:pathLst>
                <a:path w="2875280" h="2875279">
                  <a:moveTo>
                    <a:pt x="2875172" y="0"/>
                  </a:moveTo>
                  <a:lnTo>
                    <a:pt x="0" y="2875172"/>
                  </a:lnTo>
                  <a:lnTo>
                    <a:pt x="118806" y="2875172"/>
                  </a:lnTo>
                  <a:lnTo>
                    <a:pt x="2875172" y="118808"/>
                  </a:lnTo>
                  <a:lnTo>
                    <a:pt x="2875172" y="0"/>
                  </a:lnTo>
                  <a:close/>
                </a:path>
              </a:pathLst>
            </a:custGeom>
            <a:solidFill>
              <a:srgbClr val="A000FF">
                <a:alpha val="5000"/>
              </a:srgbClr>
            </a:solidFill>
          </p:spPr>
          <p:txBody>
            <a:bodyPr wrap="square" lIns="0" tIns="0" rIns="0" bIns="0" rtlCol="0"/>
            <a:lstStyle/>
            <a:p>
              <a:endParaRPr sz="1092"/>
            </a:p>
          </p:txBody>
        </p:sp>
        <p:sp>
          <p:nvSpPr>
            <p:cNvPr id="127" name="bk object 127"/>
            <p:cNvSpPr/>
            <p:nvPr/>
          </p:nvSpPr>
          <p:spPr>
            <a:xfrm>
              <a:off x="10606766" y="5272396"/>
              <a:ext cx="1585422" cy="1585311"/>
            </a:xfrm>
            <a:custGeom>
              <a:avLst/>
              <a:gdLst/>
              <a:ahLst/>
              <a:cxnLst/>
              <a:rect l="l" t="t" r="r" b="b"/>
              <a:pathLst>
                <a:path w="2614294" h="2614295">
                  <a:moveTo>
                    <a:pt x="2613984" y="0"/>
                  </a:moveTo>
                  <a:lnTo>
                    <a:pt x="0" y="2613984"/>
                  </a:lnTo>
                  <a:lnTo>
                    <a:pt x="118806" y="2613984"/>
                  </a:lnTo>
                  <a:lnTo>
                    <a:pt x="2613984" y="118808"/>
                  </a:lnTo>
                  <a:lnTo>
                    <a:pt x="2613984" y="0"/>
                  </a:lnTo>
                  <a:close/>
                </a:path>
              </a:pathLst>
            </a:custGeom>
            <a:solidFill>
              <a:srgbClr val="A000FF">
                <a:alpha val="5000"/>
              </a:srgbClr>
            </a:solidFill>
          </p:spPr>
          <p:txBody>
            <a:bodyPr wrap="square" lIns="0" tIns="0" rIns="0" bIns="0" rtlCol="0"/>
            <a:lstStyle/>
            <a:p>
              <a:endParaRPr sz="1092"/>
            </a:p>
          </p:txBody>
        </p:sp>
        <p:sp>
          <p:nvSpPr>
            <p:cNvPr id="128" name="bk object 128"/>
            <p:cNvSpPr/>
            <p:nvPr/>
          </p:nvSpPr>
          <p:spPr>
            <a:xfrm>
              <a:off x="10765156" y="5430776"/>
              <a:ext cx="1427149" cy="1427049"/>
            </a:xfrm>
            <a:custGeom>
              <a:avLst/>
              <a:gdLst/>
              <a:ahLst/>
              <a:cxnLst/>
              <a:rect l="l" t="t" r="r" b="b"/>
              <a:pathLst>
                <a:path w="2353309" h="2353309">
                  <a:moveTo>
                    <a:pt x="2352805" y="0"/>
                  </a:moveTo>
                  <a:lnTo>
                    <a:pt x="0" y="2352805"/>
                  </a:lnTo>
                  <a:lnTo>
                    <a:pt x="118806" y="2352805"/>
                  </a:lnTo>
                  <a:lnTo>
                    <a:pt x="2352805" y="118807"/>
                  </a:lnTo>
                  <a:lnTo>
                    <a:pt x="2352805" y="0"/>
                  </a:lnTo>
                  <a:close/>
                </a:path>
              </a:pathLst>
            </a:custGeom>
            <a:solidFill>
              <a:srgbClr val="A000FF">
                <a:alpha val="5000"/>
              </a:srgbClr>
            </a:solidFill>
          </p:spPr>
          <p:txBody>
            <a:bodyPr wrap="square" lIns="0" tIns="0" rIns="0" bIns="0" rtlCol="0"/>
            <a:lstStyle/>
            <a:p>
              <a:endParaRPr sz="1092"/>
            </a:p>
          </p:txBody>
        </p:sp>
        <p:sp>
          <p:nvSpPr>
            <p:cNvPr id="129" name="bk object 129"/>
            <p:cNvSpPr/>
            <p:nvPr/>
          </p:nvSpPr>
          <p:spPr>
            <a:xfrm>
              <a:off x="10923547" y="5589156"/>
              <a:ext cx="1268491" cy="1268402"/>
            </a:xfrm>
            <a:custGeom>
              <a:avLst/>
              <a:gdLst/>
              <a:ahLst/>
              <a:cxnLst/>
              <a:rect l="l" t="t" r="r" b="b"/>
              <a:pathLst>
                <a:path w="2091690" h="2091690">
                  <a:moveTo>
                    <a:pt x="2091625" y="0"/>
                  </a:moveTo>
                  <a:lnTo>
                    <a:pt x="0" y="2091625"/>
                  </a:lnTo>
                  <a:lnTo>
                    <a:pt x="118806" y="2091625"/>
                  </a:lnTo>
                  <a:lnTo>
                    <a:pt x="2091625" y="118807"/>
                  </a:lnTo>
                  <a:lnTo>
                    <a:pt x="2091625" y="0"/>
                  </a:lnTo>
                  <a:close/>
                </a:path>
              </a:pathLst>
            </a:custGeom>
            <a:solidFill>
              <a:srgbClr val="A000FF">
                <a:alpha val="5000"/>
              </a:srgbClr>
            </a:solidFill>
          </p:spPr>
          <p:txBody>
            <a:bodyPr wrap="square" lIns="0" tIns="0" rIns="0" bIns="0" rtlCol="0"/>
            <a:lstStyle/>
            <a:p>
              <a:endParaRPr sz="1092"/>
            </a:p>
          </p:txBody>
        </p:sp>
        <p:sp>
          <p:nvSpPr>
            <p:cNvPr id="130" name="bk object 130"/>
            <p:cNvSpPr/>
            <p:nvPr/>
          </p:nvSpPr>
          <p:spPr>
            <a:xfrm>
              <a:off x="11081950" y="5747548"/>
              <a:ext cx="1110219" cy="1110141"/>
            </a:xfrm>
            <a:custGeom>
              <a:avLst/>
              <a:gdLst/>
              <a:ahLst/>
              <a:cxnLst/>
              <a:rect l="l" t="t" r="r" b="b"/>
              <a:pathLst>
                <a:path w="1830705" h="1830704">
                  <a:moveTo>
                    <a:pt x="1830424" y="0"/>
                  </a:moveTo>
                  <a:lnTo>
                    <a:pt x="0" y="1830424"/>
                  </a:lnTo>
                  <a:lnTo>
                    <a:pt x="118806" y="1830424"/>
                  </a:lnTo>
                  <a:lnTo>
                    <a:pt x="1830424" y="118807"/>
                  </a:lnTo>
                  <a:lnTo>
                    <a:pt x="1830424" y="0"/>
                  </a:lnTo>
                  <a:close/>
                </a:path>
              </a:pathLst>
            </a:custGeom>
            <a:solidFill>
              <a:srgbClr val="A000FF">
                <a:alpha val="5000"/>
              </a:srgbClr>
            </a:solidFill>
          </p:spPr>
          <p:txBody>
            <a:bodyPr wrap="square" lIns="0" tIns="0" rIns="0" bIns="0" rtlCol="0"/>
            <a:lstStyle/>
            <a:p>
              <a:endParaRPr sz="1092"/>
            </a:p>
          </p:txBody>
        </p:sp>
        <p:sp>
          <p:nvSpPr>
            <p:cNvPr id="131" name="bk object 131"/>
            <p:cNvSpPr/>
            <p:nvPr/>
          </p:nvSpPr>
          <p:spPr>
            <a:xfrm>
              <a:off x="11240341" y="5905925"/>
              <a:ext cx="951946" cy="951880"/>
            </a:xfrm>
            <a:custGeom>
              <a:avLst/>
              <a:gdLst/>
              <a:ahLst/>
              <a:cxnLst/>
              <a:rect l="l" t="t" r="r" b="b"/>
              <a:pathLst>
                <a:path w="1569719" h="1569720">
                  <a:moveTo>
                    <a:pt x="1569247" y="0"/>
                  </a:moveTo>
                  <a:lnTo>
                    <a:pt x="0" y="1569247"/>
                  </a:lnTo>
                  <a:lnTo>
                    <a:pt x="118806" y="1569247"/>
                  </a:lnTo>
                  <a:lnTo>
                    <a:pt x="1569247" y="118807"/>
                  </a:lnTo>
                  <a:lnTo>
                    <a:pt x="1569247" y="0"/>
                  </a:lnTo>
                  <a:close/>
                </a:path>
              </a:pathLst>
            </a:custGeom>
            <a:solidFill>
              <a:srgbClr val="A000FF">
                <a:alpha val="5000"/>
              </a:srgbClr>
            </a:solidFill>
          </p:spPr>
          <p:txBody>
            <a:bodyPr wrap="square" lIns="0" tIns="0" rIns="0" bIns="0" rtlCol="0"/>
            <a:lstStyle/>
            <a:p>
              <a:endParaRPr sz="1092"/>
            </a:p>
          </p:txBody>
        </p:sp>
        <p:sp>
          <p:nvSpPr>
            <p:cNvPr id="132" name="bk object 132"/>
            <p:cNvSpPr/>
            <p:nvPr/>
          </p:nvSpPr>
          <p:spPr>
            <a:xfrm>
              <a:off x="11398731" y="6064305"/>
              <a:ext cx="793289" cy="793233"/>
            </a:xfrm>
            <a:custGeom>
              <a:avLst/>
              <a:gdLst/>
              <a:ahLst/>
              <a:cxnLst/>
              <a:rect l="l" t="t" r="r" b="b"/>
              <a:pathLst>
                <a:path w="1308100" h="1308100">
                  <a:moveTo>
                    <a:pt x="1308067" y="0"/>
                  </a:moveTo>
                  <a:lnTo>
                    <a:pt x="0" y="1308067"/>
                  </a:lnTo>
                  <a:lnTo>
                    <a:pt x="118806" y="1308067"/>
                  </a:lnTo>
                  <a:lnTo>
                    <a:pt x="1308067" y="118807"/>
                  </a:lnTo>
                  <a:lnTo>
                    <a:pt x="1308067" y="0"/>
                  </a:lnTo>
                  <a:close/>
                </a:path>
              </a:pathLst>
            </a:custGeom>
            <a:solidFill>
              <a:srgbClr val="A000FF">
                <a:alpha val="5000"/>
              </a:srgbClr>
            </a:solidFill>
          </p:spPr>
          <p:txBody>
            <a:bodyPr wrap="square" lIns="0" tIns="0" rIns="0" bIns="0" rtlCol="0"/>
            <a:lstStyle/>
            <a:p>
              <a:endParaRPr sz="1092"/>
            </a:p>
          </p:txBody>
        </p:sp>
        <p:sp>
          <p:nvSpPr>
            <p:cNvPr id="133" name="bk object 133"/>
            <p:cNvSpPr/>
            <p:nvPr/>
          </p:nvSpPr>
          <p:spPr>
            <a:xfrm>
              <a:off x="11557133" y="6222697"/>
              <a:ext cx="635016" cy="634971"/>
            </a:xfrm>
            <a:custGeom>
              <a:avLst/>
              <a:gdLst/>
              <a:ahLst/>
              <a:cxnLst/>
              <a:rect l="l" t="t" r="r" b="b"/>
              <a:pathLst>
                <a:path w="1047115" h="1047115">
                  <a:moveTo>
                    <a:pt x="1046868" y="0"/>
                  </a:moveTo>
                  <a:lnTo>
                    <a:pt x="0" y="1046868"/>
                  </a:lnTo>
                  <a:lnTo>
                    <a:pt x="118806" y="1046868"/>
                  </a:lnTo>
                  <a:lnTo>
                    <a:pt x="1046868" y="118807"/>
                  </a:lnTo>
                  <a:lnTo>
                    <a:pt x="1046868" y="0"/>
                  </a:lnTo>
                  <a:close/>
                </a:path>
              </a:pathLst>
            </a:custGeom>
            <a:solidFill>
              <a:srgbClr val="A000FF">
                <a:alpha val="5000"/>
              </a:srgbClr>
            </a:solidFill>
          </p:spPr>
          <p:txBody>
            <a:bodyPr wrap="square" lIns="0" tIns="0" rIns="0" bIns="0" rtlCol="0"/>
            <a:lstStyle/>
            <a:p>
              <a:endParaRPr sz="1092"/>
            </a:p>
          </p:txBody>
        </p:sp>
        <p:sp>
          <p:nvSpPr>
            <p:cNvPr id="134" name="bk object 134"/>
            <p:cNvSpPr/>
            <p:nvPr/>
          </p:nvSpPr>
          <p:spPr>
            <a:xfrm>
              <a:off x="11715524" y="6381076"/>
              <a:ext cx="476743" cy="476710"/>
            </a:xfrm>
            <a:custGeom>
              <a:avLst/>
              <a:gdLst/>
              <a:ahLst/>
              <a:cxnLst/>
              <a:rect l="l" t="t" r="r" b="b"/>
              <a:pathLst>
                <a:path w="786130" h="786129">
                  <a:moveTo>
                    <a:pt x="785688" y="0"/>
                  </a:moveTo>
                  <a:lnTo>
                    <a:pt x="0" y="785688"/>
                  </a:lnTo>
                  <a:lnTo>
                    <a:pt x="118807" y="785688"/>
                  </a:lnTo>
                  <a:lnTo>
                    <a:pt x="785688" y="118807"/>
                  </a:lnTo>
                  <a:lnTo>
                    <a:pt x="785688" y="0"/>
                  </a:lnTo>
                  <a:close/>
                </a:path>
              </a:pathLst>
            </a:custGeom>
            <a:solidFill>
              <a:srgbClr val="A000FF">
                <a:alpha val="5000"/>
              </a:srgbClr>
            </a:solidFill>
          </p:spPr>
          <p:txBody>
            <a:bodyPr wrap="square" lIns="0" tIns="0" rIns="0" bIns="0" rtlCol="0"/>
            <a:lstStyle/>
            <a:p>
              <a:endParaRPr sz="1092"/>
            </a:p>
          </p:txBody>
        </p:sp>
        <p:sp>
          <p:nvSpPr>
            <p:cNvPr id="135" name="bk object 135"/>
            <p:cNvSpPr/>
            <p:nvPr/>
          </p:nvSpPr>
          <p:spPr>
            <a:xfrm>
              <a:off x="11873914" y="6539455"/>
              <a:ext cx="318086" cy="318063"/>
            </a:xfrm>
            <a:custGeom>
              <a:avLst/>
              <a:gdLst/>
              <a:ahLst/>
              <a:cxnLst/>
              <a:rect l="l" t="t" r="r" b="b"/>
              <a:pathLst>
                <a:path w="524509" h="524509">
                  <a:moveTo>
                    <a:pt x="524509" y="0"/>
                  </a:moveTo>
                  <a:lnTo>
                    <a:pt x="0" y="524509"/>
                  </a:lnTo>
                  <a:lnTo>
                    <a:pt x="118807" y="524509"/>
                  </a:lnTo>
                  <a:lnTo>
                    <a:pt x="524509" y="118807"/>
                  </a:lnTo>
                  <a:lnTo>
                    <a:pt x="524509" y="0"/>
                  </a:lnTo>
                  <a:close/>
                </a:path>
              </a:pathLst>
            </a:custGeom>
            <a:solidFill>
              <a:srgbClr val="A000FF">
                <a:alpha val="5000"/>
              </a:srgbClr>
            </a:solidFill>
          </p:spPr>
          <p:txBody>
            <a:bodyPr wrap="square" lIns="0" tIns="0" rIns="0" bIns="0" rtlCol="0"/>
            <a:lstStyle/>
            <a:p>
              <a:endParaRPr sz="1092"/>
            </a:p>
          </p:txBody>
        </p:sp>
        <p:sp>
          <p:nvSpPr>
            <p:cNvPr id="136" name="bk object 136"/>
            <p:cNvSpPr/>
            <p:nvPr/>
          </p:nvSpPr>
          <p:spPr>
            <a:xfrm>
              <a:off x="12032310" y="6697840"/>
              <a:ext cx="159813" cy="159802"/>
            </a:xfrm>
            <a:custGeom>
              <a:avLst/>
              <a:gdLst/>
              <a:ahLst/>
              <a:cxnLst/>
              <a:rect l="l" t="t" r="r" b="b"/>
              <a:pathLst>
                <a:path w="263525" h="263525">
                  <a:moveTo>
                    <a:pt x="263322" y="0"/>
                  </a:moveTo>
                  <a:lnTo>
                    <a:pt x="0" y="263322"/>
                  </a:lnTo>
                  <a:lnTo>
                    <a:pt x="118807" y="263322"/>
                  </a:lnTo>
                  <a:lnTo>
                    <a:pt x="263322" y="118807"/>
                  </a:lnTo>
                  <a:lnTo>
                    <a:pt x="263322" y="0"/>
                  </a:lnTo>
                  <a:close/>
                </a:path>
              </a:pathLst>
            </a:custGeom>
            <a:solidFill>
              <a:srgbClr val="A000FF">
                <a:alpha val="5000"/>
              </a:srgbClr>
            </a:solidFill>
          </p:spPr>
          <p:txBody>
            <a:bodyPr wrap="square" lIns="0" tIns="0" rIns="0" bIns="0" rtlCol="0"/>
            <a:lstStyle/>
            <a:p>
              <a:endParaRPr sz="1092"/>
            </a:p>
          </p:txBody>
        </p:sp>
      </p:grpSp>
    </p:spTree>
    <p:extLst>
      <p:ext uri="{BB962C8B-B14F-4D97-AF65-F5344CB8AC3E}">
        <p14:creationId xmlns:p14="http://schemas.microsoft.com/office/powerpoint/2010/main" val="20217744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Master: White Centered 1">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C6E110E2-CBF3-4D1A-B7AC-EC62011B76A0}"/>
              </a:ext>
            </a:extLst>
          </p:cNvPr>
          <p:cNvGrpSpPr>
            <a:grpSpLocks noChangeAspect="1"/>
          </p:cNvGrpSpPr>
          <p:nvPr userDrawn="1"/>
        </p:nvGrpSpPr>
        <p:grpSpPr>
          <a:xfrm>
            <a:off x="9566158" y="5846780"/>
            <a:ext cx="2250858" cy="604157"/>
            <a:chOff x="9563100" y="1673029"/>
            <a:chExt cx="1389888" cy="373063"/>
          </a:xfrm>
        </p:grpSpPr>
        <p:pic>
          <p:nvPicPr>
            <p:cNvPr id="23" name="Picture 22">
              <a:extLst>
                <a:ext uri="{FF2B5EF4-FFF2-40B4-BE49-F238E27FC236}">
                  <a16:creationId xmlns:a16="http://schemas.microsoft.com/office/drawing/2014/main" id="{F2623646-4317-4048-A51D-779359F67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24" name="Freeform 5">
              <a:extLst>
                <a:ext uri="{FF2B5EF4-FFF2-40B4-BE49-F238E27FC236}">
                  <a16:creationId xmlns:a16="http://schemas.microsoft.com/office/drawing/2014/main" id="{8132BA12-FA91-48C1-B022-EF2E8A41D5B2}"/>
                </a:ext>
              </a:extLst>
            </p:cNvPr>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2549AFD6-B6C7-4F50-9E71-5B34F5208EE8}"/>
              </a:ext>
            </a:extLst>
          </p:cNvPr>
          <p:cNvSpPr txBox="1"/>
          <p:nvPr userDrawn="1"/>
        </p:nvSpPr>
        <p:spPr>
          <a:xfrm>
            <a:off x="115531" y="6645699"/>
            <a:ext cx="3030515" cy="153888"/>
          </a:xfrm>
          <a:prstGeom prst="rect">
            <a:avLst/>
          </a:prstGeom>
        </p:spPr>
        <p:txBody>
          <a:bodyPr vert="horz" wrap="square" lIns="0" tIns="0" rIns="0" bIns="0" rtlCol="0" anchor="ctr">
            <a:spAutoFit/>
          </a:bodyPr>
          <a:lstStyle>
            <a:defPPr>
              <a:defRPr lang="en-US"/>
            </a:defPPr>
            <a:lvl1pPr marL="0" algn="l" defTabSz="815350" rtl="0" eaLnBrk="1" latinLnBrk="0" hangingPunct="1">
              <a:defRPr sz="1630" kern="1200">
                <a:solidFill>
                  <a:schemeClr val="tx1"/>
                </a:solidFill>
                <a:latin typeface="+mn-lt"/>
                <a:ea typeface="+mn-ea"/>
                <a:cs typeface="+mn-cs"/>
              </a:defRPr>
            </a:lvl1pPr>
            <a:lvl2pPr marL="407674" algn="l" defTabSz="815350" rtl="0" eaLnBrk="1" latinLnBrk="0" hangingPunct="1">
              <a:defRPr sz="1630" kern="1200">
                <a:solidFill>
                  <a:schemeClr val="tx1"/>
                </a:solidFill>
                <a:latin typeface="+mn-lt"/>
                <a:ea typeface="+mn-ea"/>
                <a:cs typeface="+mn-cs"/>
              </a:defRPr>
            </a:lvl2pPr>
            <a:lvl3pPr marL="815350" algn="l" defTabSz="815350" rtl="0" eaLnBrk="1" latinLnBrk="0" hangingPunct="1">
              <a:defRPr sz="1630" kern="1200">
                <a:solidFill>
                  <a:schemeClr val="tx1"/>
                </a:solidFill>
                <a:latin typeface="+mn-lt"/>
                <a:ea typeface="+mn-ea"/>
                <a:cs typeface="+mn-cs"/>
              </a:defRPr>
            </a:lvl3pPr>
            <a:lvl4pPr marL="1223023" algn="l" defTabSz="815350" rtl="0" eaLnBrk="1" latinLnBrk="0" hangingPunct="1">
              <a:defRPr sz="1630" kern="1200">
                <a:solidFill>
                  <a:schemeClr val="tx1"/>
                </a:solidFill>
                <a:latin typeface="+mn-lt"/>
                <a:ea typeface="+mn-ea"/>
                <a:cs typeface="+mn-cs"/>
              </a:defRPr>
            </a:lvl4pPr>
            <a:lvl5pPr marL="1630697" algn="l" defTabSz="815350" rtl="0" eaLnBrk="1" latinLnBrk="0" hangingPunct="1">
              <a:defRPr sz="1630" kern="1200">
                <a:solidFill>
                  <a:schemeClr val="tx1"/>
                </a:solidFill>
                <a:latin typeface="+mn-lt"/>
                <a:ea typeface="+mn-ea"/>
                <a:cs typeface="+mn-cs"/>
              </a:defRPr>
            </a:lvl5pPr>
            <a:lvl6pPr marL="2038372" algn="l" defTabSz="815350" rtl="0" eaLnBrk="1" latinLnBrk="0" hangingPunct="1">
              <a:defRPr sz="1630" kern="1200">
                <a:solidFill>
                  <a:schemeClr val="tx1"/>
                </a:solidFill>
                <a:latin typeface="+mn-lt"/>
                <a:ea typeface="+mn-ea"/>
                <a:cs typeface="+mn-cs"/>
              </a:defRPr>
            </a:lvl6pPr>
            <a:lvl7pPr marL="2446046" algn="l" defTabSz="815350" rtl="0" eaLnBrk="1" latinLnBrk="0" hangingPunct="1">
              <a:defRPr sz="1630" kern="1200">
                <a:solidFill>
                  <a:schemeClr val="tx1"/>
                </a:solidFill>
                <a:latin typeface="+mn-lt"/>
                <a:ea typeface="+mn-ea"/>
                <a:cs typeface="+mn-cs"/>
              </a:defRPr>
            </a:lvl7pPr>
            <a:lvl8pPr marL="2853719" algn="l" defTabSz="815350" rtl="0" eaLnBrk="1" latinLnBrk="0" hangingPunct="1">
              <a:defRPr sz="1630" kern="1200">
                <a:solidFill>
                  <a:schemeClr val="tx1"/>
                </a:solidFill>
                <a:latin typeface="+mn-lt"/>
                <a:ea typeface="+mn-ea"/>
                <a:cs typeface="+mn-cs"/>
              </a:defRPr>
            </a:lvl8pPr>
            <a:lvl9pPr marL="3261394" algn="l" defTabSz="815350" rtl="0" eaLnBrk="1" latinLnBrk="0" hangingPunct="1">
              <a:defRPr sz="1630" kern="1200">
                <a:solidFill>
                  <a:schemeClr val="tx1"/>
                </a:solidFill>
                <a:latin typeface="+mn-lt"/>
                <a:ea typeface="+mn-ea"/>
                <a:cs typeface="+mn-cs"/>
              </a:defRPr>
            </a:lvl9pP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1000" b="0" i="0" kern="1200">
                <a:solidFill>
                  <a:schemeClr val="tx1"/>
                </a:solidFill>
                <a:latin typeface="Graphik" panose="020B0503030202060203" pitchFamily="34" charset="0"/>
                <a:ea typeface="+mn-ea"/>
                <a:cs typeface="+mn-cs"/>
              </a:rPr>
              <a:t>Copyright © 2020 Accenture. All rights reserved. </a:t>
            </a:r>
            <a:endParaRPr lang="en-AU" sz="1050" b="0" i="0" kern="1200">
              <a:solidFill>
                <a:schemeClr val="tx1"/>
              </a:solidFill>
              <a:latin typeface="Graphik" panose="020B0503030202060203" pitchFamily="34" charset="0"/>
              <a:ea typeface="+mn-ea"/>
              <a:cs typeface="+mn-cs"/>
            </a:endParaRPr>
          </a:p>
        </p:txBody>
      </p:sp>
      <p:sp>
        <p:nvSpPr>
          <p:cNvPr id="10" name="Rectangle 9">
            <a:extLst>
              <a:ext uri="{FF2B5EF4-FFF2-40B4-BE49-F238E27FC236}">
                <a16:creationId xmlns:a16="http://schemas.microsoft.com/office/drawing/2014/main" id="{D85143E0-66DF-433E-B3DA-326CADA75A82}"/>
              </a:ext>
            </a:extLst>
          </p:cNvPr>
          <p:cNvSpPr/>
          <p:nvPr userDrawn="1"/>
        </p:nvSpPr>
        <p:spPr>
          <a:xfrm>
            <a:off x="3921377" y="6501795"/>
            <a:ext cx="3926075" cy="276999"/>
          </a:xfrm>
          <a:prstGeom prst="rect">
            <a:avLst/>
          </a:prstGeom>
        </p:spPr>
        <p:txBody>
          <a:bodyPr wrap="none">
            <a:spAutoFit/>
          </a:bodyPr>
          <a:lstStyle/>
          <a:p>
            <a:pPr algn="ctr"/>
            <a:r>
              <a:rPr lang="en-US" sz="1200">
                <a:solidFill>
                  <a:srgbClr val="000000"/>
                </a:solidFill>
                <a:latin typeface="Graphik" panose="020B0503030202060203" pitchFamily="34" charset="0"/>
                <a:ea typeface="Calibri" panose="020F0502020204030204" pitchFamily="34" charset="0"/>
              </a:rPr>
              <a:t>***Confidential - For Company Internal Use Only***</a:t>
            </a:r>
            <a:endParaRPr lang="en-US" sz="1200">
              <a:latin typeface="Graphik" panose="020B0503030202060203" pitchFamily="34" charset="0"/>
              <a:ea typeface="Calibri" panose="020F0502020204030204" pitchFamily="34" charset="0"/>
            </a:endParaRPr>
          </a:p>
        </p:txBody>
      </p:sp>
    </p:spTree>
    <p:extLst>
      <p:ext uri="{BB962C8B-B14F-4D97-AF65-F5344CB8AC3E}">
        <p14:creationId xmlns:p14="http://schemas.microsoft.com/office/powerpoint/2010/main" val="31875150"/>
      </p:ext>
    </p:extLst>
  </p:cSld>
  <p:clrMapOvr>
    <a:masterClrMapping/>
  </p:clrMapOvr>
  <p:transition/>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_Long 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237CE-D644-FB42-B737-F49EBFE70B0F}"/>
              </a:ext>
            </a:extLst>
          </p:cNvPr>
          <p:cNvSpPr>
            <a:spLocks noGrp="1"/>
          </p:cNvSpPr>
          <p:nvPr>
            <p:ph type="title"/>
          </p:nvPr>
        </p:nvSpPr>
        <p:spPr>
          <a:xfrm>
            <a:off x="731839" y="728663"/>
            <a:ext cx="5110162" cy="1384995"/>
          </a:xfrm>
        </p:spPr>
        <p:txBody>
          <a:bodyPr/>
          <a:lstStyle>
            <a:lvl1pPr>
              <a:defRPr b="1">
                <a:solidFill>
                  <a:sysClr val="windowText" lastClr="000000"/>
                </a:solidFill>
                <a:latin typeface="Graphik" panose="020B0503030202060203"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F4DC8527-3CC0-4DDC-AE39-0AE1233C789B}"/>
              </a:ext>
            </a:extLst>
          </p:cNvPr>
          <p:cNvSpPr txBox="1"/>
          <p:nvPr userDrawn="1"/>
        </p:nvSpPr>
        <p:spPr>
          <a:xfrm>
            <a:off x="381002" y="6571496"/>
            <a:ext cx="3030515" cy="153888"/>
          </a:xfrm>
          <a:prstGeom prst="rect">
            <a:avLst/>
          </a:prstGeom>
        </p:spPr>
        <p:txBody>
          <a:bodyPr vert="horz" wrap="square" lIns="0" tIns="0" rIns="0" bIns="0" rtlCol="0" anchor="ctr">
            <a:spAutoFit/>
          </a:bodyPr>
          <a:lstStyle>
            <a:defPPr>
              <a:defRPr lang="en-US"/>
            </a:defPPr>
            <a:lvl1pPr marL="0" algn="l" defTabSz="815350" rtl="0" eaLnBrk="1" latinLnBrk="0" hangingPunct="1">
              <a:defRPr sz="1630" kern="1200">
                <a:solidFill>
                  <a:schemeClr val="tx1"/>
                </a:solidFill>
                <a:latin typeface="+mn-lt"/>
                <a:ea typeface="+mn-ea"/>
                <a:cs typeface="+mn-cs"/>
              </a:defRPr>
            </a:lvl1pPr>
            <a:lvl2pPr marL="407674" algn="l" defTabSz="815350" rtl="0" eaLnBrk="1" latinLnBrk="0" hangingPunct="1">
              <a:defRPr sz="1630" kern="1200">
                <a:solidFill>
                  <a:schemeClr val="tx1"/>
                </a:solidFill>
                <a:latin typeface="+mn-lt"/>
                <a:ea typeface="+mn-ea"/>
                <a:cs typeface="+mn-cs"/>
              </a:defRPr>
            </a:lvl2pPr>
            <a:lvl3pPr marL="815350" algn="l" defTabSz="815350" rtl="0" eaLnBrk="1" latinLnBrk="0" hangingPunct="1">
              <a:defRPr sz="1630" kern="1200">
                <a:solidFill>
                  <a:schemeClr val="tx1"/>
                </a:solidFill>
                <a:latin typeface="+mn-lt"/>
                <a:ea typeface="+mn-ea"/>
                <a:cs typeface="+mn-cs"/>
              </a:defRPr>
            </a:lvl3pPr>
            <a:lvl4pPr marL="1223023" algn="l" defTabSz="815350" rtl="0" eaLnBrk="1" latinLnBrk="0" hangingPunct="1">
              <a:defRPr sz="1630" kern="1200">
                <a:solidFill>
                  <a:schemeClr val="tx1"/>
                </a:solidFill>
                <a:latin typeface="+mn-lt"/>
                <a:ea typeface="+mn-ea"/>
                <a:cs typeface="+mn-cs"/>
              </a:defRPr>
            </a:lvl4pPr>
            <a:lvl5pPr marL="1630697" algn="l" defTabSz="815350" rtl="0" eaLnBrk="1" latinLnBrk="0" hangingPunct="1">
              <a:defRPr sz="1630" kern="1200">
                <a:solidFill>
                  <a:schemeClr val="tx1"/>
                </a:solidFill>
                <a:latin typeface="+mn-lt"/>
                <a:ea typeface="+mn-ea"/>
                <a:cs typeface="+mn-cs"/>
              </a:defRPr>
            </a:lvl5pPr>
            <a:lvl6pPr marL="2038372" algn="l" defTabSz="815350" rtl="0" eaLnBrk="1" latinLnBrk="0" hangingPunct="1">
              <a:defRPr sz="1630" kern="1200">
                <a:solidFill>
                  <a:schemeClr val="tx1"/>
                </a:solidFill>
                <a:latin typeface="+mn-lt"/>
                <a:ea typeface="+mn-ea"/>
                <a:cs typeface="+mn-cs"/>
              </a:defRPr>
            </a:lvl6pPr>
            <a:lvl7pPr marL="2446046" algn="l" defTabSz="815350" rtl="0" eaLnBrk="1" latinLnBrk="0" hangingPunct="1">
              <a:defRPr sz="1630" kern="1200">
                <a:solidFill>
                  <a:schemeClr val="tx1"/>
                </a:solidFill>
                <a:latin typeface="+mn-lt"/>
                <a:ea typeface="+mn-ea"/>
                <a:cs typeface="+mn-cs"/>
              </a:defRPr>
            </a:lvl7pPr>
            <a:lvl8pPr marL="2853719" algn="l" defTabSz="815350" rtl="0" eaLnBrk="1" latinLnBrk="0" hangingPunct="1">
              <a:defRPr sz="1630" kern="1200">
                <a:solidFill>
                  <a:schemeClr val="tx1"/>
                </a:solidFill>
                <a:latin typeface="+mn-lt"/>
                <a:ea typeface="+mn-ea"/>
                <a:cs typeface="+mn-cs"/>
              </a:defRPr>
            </a:lvl8pPr>
            <a:lvl9pPr marL="3261394" algn="l" defTabSz="815350" rtl="0" eaLnBrk="1" latinLnBrk="0" hangingPunct="1">
              <a:defRPr sz="1630" kern="1200">
                <a:solidFill>
                  <a:schemeClr val="tx1"/>
                </a:solidFill>
                <a:latin typeface="+mn-lt"/>
                <a:ea typeface="+mn-ea"/>
                <a:cs typeface="+mn-cs"/>
              </a:defRPr>
            </a:lvl9pP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1000" b="0" i="0" kern="1200">
                <a:solidFill>
                  <a:schemeClr val="bg1"/>
                </a:solidFill>
                <a:latin typeface="Graphik" panose="020B0503030202060203" pitchFamily="34" charset="0"/>
                <a:ea typeface="+mn-ea"/>
                <a:cs typeface="+mn-cs"/>
              </a:rPr>
              <a:t>Copyright © 2020 Accenture. All rights reserved. </a:t>
            </a:r>
            <a:endParaRPr lang="en-AU" sz="1050" b="0" i="0" kern="1200">
              <a:solidFill>
                <a:schemeClr val="bg1"/>
              </a:solidFill>
              <a:latin typeface="Graphik" panose="020B0503030202060203" pitchFamily="34" charset="0"/>
              <a:ea typeface="+mn-ea"/>
              <a:cs typeface="+mn-cs"/>
            </a:endParaRPr>
          </a:p>
        </p:txBody>
      </p:sp>
      <p:sp>
        <p:nvSpPr>
          <p:cNvPr id="7" name="Rectangle 6">
            <a:extLst>
              <a:ext uri="{FF2B5EF4-FFF2-40B4-BE49-F238E27FC236}">
                <a16:creationId xmlns:a16="http://schemas.microsoft.com/office/drawing/2014/main" id="{AD7F5C3F-3FF3-4534-8F90-511C72721F71}"/>
              </a:ext>
            </a:extLst>
          </p:cNvPr>
          <p:cNvSpPr/>
          <p:nvPr userDrawn="1"/>
        </p:nvSpPr>
        <p:spPr>
          <a:xfrm>
            <a:off x="76436" y="6501795"/>
            <a:ext cx="3926075" cy="276999"/>
          </a:xfrm>
          <a:prstGeom prst="rect">
            <a:avLst/>
          </a:prstGeom>
        </p:spPr>
        <p:txBody>
          <a:bodyPr wrap="none">
            <a:spAutoFit/>
          </a:bodyPr>
          <a:lstStyle/>
          <a:p>
            <a:pPr algn="ctr"/>
            <a:r>
              <a:rPr lang="en-US" sz="1200">
                <a:solidFill>
                  <a:schemeClr val="bg1"/>
                </a:solidFill>
                <a:latin typeface="Graphik" panose="020B0503030202060203" pitchFamily="34" charset="0"/>
                <a:ea typeface="Calibri" panose="020F0502020204030204" pitchFamily="34" charset="0"/>
              </a:rPr>
              <a:t>***Confidential - For Company Internal Use Only***</a:t>
            </a:r>
          </a:p>
        </p:txBody>
      </p:sp>
    </p:spTree>
    <p:extLst>
      <p:ext uri="{BB962C8B-B14F-4D97-AF65-F5344CB8AC3E}">
        <p14:creationId xmlns:p14="http://schemas.microsoft.com/office/powerpoint/2010/main" val="23757937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Short 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3F665-520C-4348-AB4E-F0A6DC2DB488}"/>
              </a:ext>
            </a:extLst>
          </p:cNvPr>
          <p:cNvSpPr>
            <a:spLocks noGrp="1"/>
          </p:cNvSpPr>
          <p:nvPr>
            <p:ph type="title"/>
          </p:nvPr>
        </p:nvSpPr>
        <p:spPr/>
        <p:txBody>
          <a:bodyPr>
            <a:normAutofit/>
          </a:bodyPr>
          <a:lstStyle>
            <a:lvl1pPr>
              <a:defRPr sz="4000" b="1">
                <a:latin typeface="Graphik" panose="020B0503030202060203" pitchFamily="34" charset="0"/>
              </a:defRPr>
            </a:lvl1pPr>
          </a:lstStyle>
          <a:p>
            <a:r>
              <a:rPr lang="en-US"/>
              <a:t>Click to edit Master title style</a:t>
            </a:r>
          </a:p>
        </p:txBody>
      </p:sp>
      <p:sp>
        <p:nvSpPr>
          <p:cNvPr id="5" name="Inhaltsplatzhalter 13">
            <a:extLst>
              <a:ext uri="{FF2B5EF4-FFF2-40B4-BE49-F238E27FC236}">
                <a16:creationId xmlns:a16="http://schemas.microsoft.com/office/drawing/2014/main" id="{6CA05675-88C0-4A2E-9438-DBCCF01DF742}"/>
              </a:ext>
            </a:extLst>
          </p:cNvPr>
          <p:cNvSpPr txBox="1">
            <a:spLocks/>
          </p:cNvSpPr>
          <p:nvPr userDrawn="1"/>
        </p:nvSpPr>
        <p:spPr>
          <a:xfrm>
            <a:off x="11282153" y="6571496"/>
            <a:ext cx="528848" cy="153888"/>
          </a:xfrm>
          <a:prstGeom prst="rect">
            <a:avLst/>
          </a:prstGeo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r" defTabSz="1218987" rtl="0" eaLnBrk="1" fontAlgn="auto" latinLnBrk="0" hangingPunct="1">
              <a:lnSpc>
                <a:spcPct val="100000"/>
              </a:lnSpc>
              <a:spcBef>
                <a:spcPts val="0"/>
              </a:spcBef>
              <a:spcAft>
                <a:spcPts val="0"/>
              </a:spcAft>
              <a:buClrTx/>
              <a:buSzTx/>
              <a:buFontTx/>
              <a:buNone/>
              <a:tabLst/>
              <a:defRPr/>
            </a:pPr>
            <a:fld id="{EB578BD5-E3A8-4354-91BC-79CE4598B8D1}" type="slidenum">
              <a:rPr kumimoji="0" lang="en-US" sz="1000" b="0" i="0" u="none" strike="noStrike" kern="1200" cap="none" spc="0" normalizeH="0" baseline="0" noProof="0" smtClean="0">
                <a:ln>
                  <a:noFill/>
                </a:ln>
                <a:solidFill>
                  <a:schemeClr val="bg1"/>
                </a:solidFill>
                <a:effectLst/>
                <a:uLnTx/>
                <a:uFillTx/>
                <a:latin typeface="Graphik" panose="020B0503030202060203" pitchFamily="34" charset="0"/>
                <a:ea typeface="+mn-ea"/>
                <a:cs typeface="Arial" panose="020B0604020202020204" pitchFamily="34" charset="0"/>
              </a:rPr>
              <a:pPr marL="0" marR="0" lvl="0" indent="0" algn="r" defTabSz="1218987"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bg1"/>
              </a:solidFill>
              <a:effectLst/>
              <a:uLnTx/>
              <a:uFillTx/>
              <a:latin typeface="Graphik" panose="020B0503030202060203" pitchFamily="34" charset="0"/>
              <a:ea typeface="+mn-ea"/>
              <a:cs typeface="Arial" panose="020B0604020202020204" pitchFamily="34" charset="0"/>
            </a:endParaRPr>
          </a:p>
        </p:txBody>
      </p:sp>
      <p:sp>
        <p:nvSpPr>
          <p:cNvPr id="7" name="Rectangle 6">
            <a:extLst>
              <a:ext uri="{FF2B5EF4-FFF2-40B4-BE49-F238E27FC236}">
                <a16:creationId xmlns:a16="http://schemas.microsoft.com/office/drawing/2014/main" id="{31ADDD7C-2FB8-4360-867A-9927B48EC260}"/>
              </a:ext>
            </a:extLst>
          </p:cNvPr>
          <p:cNvSpPr/>
          <p:nvPr userDrawn="1"/>
        </p:nvSpPr>
        <p:spPr>
          <a:xfrm>
            <a:off x="76436" y="6501795"/>
            <a:ext cx="3926075" cy="276999"/>
          </a:xfrm>
          <a:prstGeom prst="rect">
            <a:avLst/>
          </a:prstGeom>
        </p:spPr>
        <p:txBody>
          <a:bodyPr wrap="none">
            <a:spAutoFit/>
          </a:bodyPr>
          <a:lstStyle/>
          <a:p>
            <a:pPr algn="ctr"/>
            <a:r>
              <a:rPr lang="en-US" sz="1200">
                <a:solidFill>
                  <a:srgbClr val="000000"/>
                </a:solidFill>
                <a:latin typeface="Graphik" panose="020B0503030202060203" pitchFamily="34" charset="0"/>
                <a:ea typeface="Calibri" panose="020F0502020204030204" pitchFamily="34" charset="0"/>
              </a:rPr>
              <a:t>***Confidential - For Company Internal Use Only***</a:t>
            </a:r>
            <a:endParaRPr lang="en-US" sz="1200">
              <a:latin typeface="Graphik" panose="020B0503030202060203" pitchFamily="34" charset="0"/>
              <a:ea typeface="Calibri" panose="020F0502020204030204" pitchFamily="34" charset="0"/>
            </a:endParaRPr>
          </a:p>
        </p:txBody>
      </p:sp>
    </p:spTree>
    <p:extLst>
      <p:ext uri="{BB962C8B-B14F-4D97-AF65-F5344CB8AC3E}">
        <p14:creationId xmlns:p14="http://schemas.microsoft.com/office/powerpoint/2010/main" val="2861290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3961-A261-477C-A0A5-8756DDCEA1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MX"/>
          </a:p>
        </p:txBody>
      </p:sp>
      <p:sp>
        <p:nvSpPr>
          <p:cNvPr id="3" name="Text Placeholder 2">
            <a:extLst>
              <a:ext uri="{FF2B5EF4-FFF2-40B4-BE49-F238E27FC236}">
                <a16:creationId xmlns:a16="http://schemas.microsoft.com/office/drawing/2014/main" id="{637696F5-5F35-40D7-BB89-6BA3FCFE11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CB1F66-B550-4C3C-843B-67ECF500860E}"/>
              </a:ext>
            </a:extLst>
          </p:cNvPr>
          <p:cNvSpPr>
            <a:spLocks noGrp="1"/>
          </p:cNvSpPr>
          <p:nvPr>
            <p:ph type="dt" sz="half" idx="10"/>
          </p:nvPr>
        </p:nvSpPr>
        <p:spPr/>
        <p:txBody>
          <a:bodyPr/>
          <a:lstStyle/>
          <a:p>
            <a:fld id="{D69F698A-4E36-4AB8-8C81-69BD5F5E835F}" type="datetimeFigureOut">
              <a:rPr lang="es-MX" smtClean="0"/>
              <a:t>08/04/2021</a:t>
            </a:fld>
            <a:endParaRPr lang="es-MX"/>
          </a:p>
        </p:txBody>
      </p:sp>
      <p:sp>
        <p:nvSpPr>
          <p:cNvPr id="5" name="Footer Placeholder 4">
            <a:extLst>
              <a:ext uri="{FF2B5EF4-FFF2-40B4-BE49-F238E27FC236}">
                <a16:creationId xmlns:a16="http://schemas.microsoft.com/office/drawing/2014/main" id="{38183133-2729-472F-BBEC-CA84F4EF646A}"/>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622C1BE6-53EB-4250-AE1A-6D992F0CC749}"/>
              </a:ext>
            </a:extLst>
          </p:cNvPr>
          <p:cNvSpPr>
            <a:spLocks noGrp="1"/>
          </p:cNvSpPr>
          <p:nvPr>
            <p:ph type="sldNum" sz="quarter" idx="12"/>
          </p:nvPr>
        </p:nvSpPr>
        <p:spPr/>
        <p:txBody>
          <a:bodyPr/>
          <a:lstStyle/>
          <a:p>
            <a:fld id="{DF30BC30-2284-41A6-8F86-595A31F51036}" type="slidenum">
              <a:rPr lang="es-MX" smtClean="0"/>
              <a:t>‹#›</a:t>
            </a:fld>
            <a:endParaRPr lang="es-MX"/>
          </a:p>
        </p:txBody>
      </p:sp>
    </p:spTree>
    <p:extLst>
      <p:ext uri="{BB962C8B-B14F-4D97-AF65-F5344CB8AC3E}">
        <p14:creationId xmlns:p14="http://schemas.microsoft.com/office/powerpoint/2010/main" val="18201950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Master: Whit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E0CB46-5DCD-4F7E-86AC-5EBEA261474C}"/>
              </a:ext>
            </a:extLst>
          </p:cNvPr>
          <p:cNvSpPr/>
          <p:nvPr userDrawn="1"/>
        </p:nvSpPr>
        <p:spPr>
          <a:xfrm>
            <a:off x="7493236" y="6476395"/>
            <a:ext cx="3926075" cy="276999"/>
          </a:xfrm>
          <a:prstGeom prst="rect">
            <a:avLst/>
          </a:prstGeom>
        </p:spPr>
        <p:txBody>
          <a:bodyPr wrap="none">
            <a:spAutoFit/>
          </a:bodyPr>
          <a:lstStyle/>
          <a:p>
            <a:pPr algn="ctr"/>
            <a:r>
              <a:rPr lang="en-US" sz="1200">
                <a:solidFill>
                  <a:srgbClr val="000000"/>
                </a:solidFill>
                <a:latin typeface="Graphik" panose="020B0503030202060203" pitchFamily="34" charset="0"/>
                <a:ea typeface="Calibri" panose="020F0502020204030204" pitchFamily="34" charset="0"/>
              </a:rPr>
              <a:t>***Confidential - For Company Internal Use Only***</a:t>
            </a:r>
            <a:endParaRPr lang="en-US" sz="1200">
              <a:latin typeface="Graphik" panose="020B0503030202060203" pitchFamily="34" charset="0"/>
              <a:ea typeface="Calibri" panose="020F0502020204030204" pitchFamily="34" charset="0"/>
            </a:endParaRPr>
          </a:p>
        </p:txBody>
      </p:sp>
    </p:spTree>
    <p:extLst>
      <p:ext uri="{BB962C8B-B14F-4D97-AF65-F5344CB8AC3E}">
        <p14:creationId xmlns:p14="http://schemas.microsoft.com/office/powerpoint/2010/main" val="279034098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Long Headlin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410245-8FAB-421F-AB46-55D8ECF1A3CF}"/>
              </a:ext>
            </a:extLst>
          </p:cNvPr>
          <p:cNvPicPr>
            <a:picLocks noChangeAspect="1"/>
          </p:cNvPicPr>
          <p:nvPr userDrawn="1"/>
        </p:nvPicPr>
        <p:blipFill rotWithShape="1">
          <a:blip r:embed="rId2"/>
          <a:srcRect t="-14630" b="14630"/>
          <a:stretch/>
        </p:blipFill>
        <p:spPr>
          <a:xfrm>
            <a:off x="0" y="0"/>
            <a:ext cx="12192000" cy="6858000"/>
          </a:xfrm>
          <a:prstGeom prst="rect">
            <a:avLst/>
          </a:prstGeom>
        </p:spPr>
      </p:pic>
      <p:sp>
        <p:nvSpPr>
          <p:cNvPr id="2" name="Title 1">
            <a:extLst>
              <a:ext uri="{FF2B5EF4-FFF2-40B4-BE49-F238E27FC236}">
                <a16:creationId xmlns:a16="http://schemas.microsoft.com/office/drawing/2014/main" id="{D24237CE-D644-FB42-B737-F49EBFE70B0F}"/>
              </a:ext>
            </a:extLst>
          </p:cNvPr>
          <p:cNvSpPr>
            <a:spLocks noGrp="1"/>
          </p:cNvSpPr>
          <p:nvPr>
            <p:ph type="title"/>
          </p:nvPr>
        </p:nvSpPr>
        <p:spPr>
          <a:xfrm>
            <a:off x="731839" y="728663"/>
            <a:ext cx="5041640" cy="1384995"/>
          </a:xfrm>
        </p:spPr>
        <p:txBody>
          <a:bodyPr/>
          <a:lstStyle>
            <a:lvl1pPr>
              <a:defRPr>
                <a:solidFill>
                  <a:schemeClr val="tx1"/>
                </a:solidFill>
              </a:defRPr>
            </a:lvl1pPr>
          </a:lstStyle>
          <a:p>
            <a:r>
              <a:rPr lang="en-US"/>
              <a:t>Click to edit Master title style</a:t>
            </a:r>
          </a:p>
        </p:txBody>
      </p:sp>
      <p:sp>
        <p:nvSpPr>
          <p:cNvPr id="8" name="Foliennummernplatzhalter 5">
            <a:extLst>
              <a:ext uri="{FF2B5EF4-FFF2-40B4-BE49-F238E27FC236}">
                <a16:creationId xmlns:a16="http://schemas.microsoft.com/office/drawing/2014/main" id="{E1397C72-3785-4CC7-9E17-8605D2FC4361}"/>
              </a:ext>
            </a:extLst>
          </p:cNvPr>
          <p:cNvSpPr txBox="1">
            <a:spLocks/>
          </p:cNvSpPr>
          <p:nvPr userDrawn="1"/>
        </p:nvSpPr>
        <p:spPr>
          <a:xfrm>
            <a:off x="11668636" y="6492875"/>
            <a:ext cx="43636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0D558541-60C9-42A2-8392-FF12533A6B7A}" type="slidenum">
              <a:rPr lang="en-US" sz="1100" smtClean="0">
                <a:solidFill>
                  <a:srgbClr val="595959"/>
                </a:solidFill>
                <a:latin typeface="Graphik" panose="020B0503030202060203" pitchFamily="34" charset="0"/>
              </a:rPr>
              <a:pPr algn="r">
                <a:defRPr/>
              </a:pPr>
              <a:t>‹#›</a:t>
            </a:fld>
            <a:endParaRPr lang="en-US" sz="1100">
              <a:solidFill>
                <a:srgbClr val="595959"/>
              </a:solidFill>
              <a:latin typeface="Graphik" panose="020B0503030202060203" pitchFamily="34" charset="0"/>
            </a:endParaRPr>
          </a:p>
        </p:txBody>
      </p:sp>
      <p:sp>
        <p:nvSpPr>
          <p:cNvPr id="9" name="Rectangle 8">
            <a:extLst>
              <a:ext uri="{FF2B5EF4-FFF2-40B4-BE49-F238E27FC236}">
                <a16:creationId xmlns:a16="http://schemas.microsoft.com/office/drawing/2014/main" id="{188EE10F-B7D8-43AB-A809-7A5B4AB34F40}"/>
              </a:ext>
            </a:extLst>
          </p:cNvPr>
          <p:cNvSpPr/>
          <p:nvPr userDrawn="1"/>
        </p:nvSpPr>
        <p:spPr>
          <a:xfrm>
            <a:off x="7742561" y="6501795"/>
            <a:ext cx="3926075" cy="276999"/>
          </a:xfrm>
          <a:prstGeom prst="rect">
            <a:avLst/>
          </a:prstGeom>
        </p:spPr>
        <p:txBody>
          <a:bodyPr wrap="none">
            <a:spAutoFit/>
          </a:bodyPr>
          <a:lstStyle/>
          <a:p>
            <a:pPr algn="ctr"/>
            <a:r>
              <a:rPr lang="en-US" sz="1200">
                <a:solidFill>
                  <a:srgbClr val="000000"/>
                </a:solidFill>
                <a:latin typeface="Graphik" panose="020B0503030202060203" pitchFamily="34" charset="0"/>
                <a:ea typeface="Calibri" panose="020F0502020204030204" pitchFamily="34" charset="0"/>
              </a:rPr>
              <a:t>***Confidential - For Company Internal Use Only***</a:t>
            </a:r>
            <a:endParaRPr lang="en-US" sz="1200">
              <a:latin typeface="Graphik" panose="020B0503030202060203" pitchFamily="34" charset="0"/>
              <a:ea typeface="Calibri" panose="020F0502020204030204" pitchFamily="34" charset="0"/>
            </a:endParaRPr>
          </a:p>
        </p:txBody>
      </p:sp>
    </p:spTree>
    <p:extLst>
      <p:ext uri="{BB962C8B-B14F-4D97-AF65-F5344CB8AC3E}">
        <p14:creationId xmlns:p14="http://schemas.microsoft.com/office/powerpoint/2010/main" val="25774783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4/8/2021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205151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57C5-B3BE-4763-ABF9-3752C41DC6F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E93AC7D-1170-445E-BE06-A7C2F56883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9C18FD-A1A3-4BBE-A1CD-6B3148DCE9E8}"/>
              </a:ext>
            </a:extLst>
          </p:cNvPr>
          <p:cNvSpPr>
            <a:spLocks noGrp="1"/>
          </p:cNvSpPr>
          <p:nvPr>
            <p:ph type="dt" sz="half" idx="10"/>
          </p:nvPr>
        </p:nvSpPr>
        <p:spPr/>
        <p:txBody>
          <a:bodyPr/>
          <a:lstStyle/>
          <a:p>
            <a:fld id="{D41038F5-A6B0-40A0-AF41-0C112EF5BD5B}" type="datetimeFigureOut">
              <a:rPr lang="en-GB" smtClean="0"/>
              <a:t>08/04/2021</a:t>
            </a:fld>
            <a:endParaRPr lang="en-GB"/>
          </a:p>
        </p:txBody>
      </p:sp>
      <p:sp>
        <p:nvSpPr>
          <p:cNvPr id="5" name="Footer Placeholder 4">
            <a:extLst>
              <a:ext uri="{FF2B5EF4-FFF2-40B4-BE49-F238E27FC236}">
                <a16:creationId xmlns:a16="http://schemas.microsoft.com/office/drawing/2014/main" id="{830AF570-A155-422A-9BF4-98703A282C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90D212-F8A2-44BF-93E8-208D59BB0C12}"/>
              </a:ext>
            </a:extLst>
          </p:cNvPr>
          <p:cNvSpPr>
            <a:spLocks noGrp="1"/>
          </p:cNvSpPr>
          <p:nvPr>
            <p:ph type="sldNum" sz="quarter" idx="12"/>
          </p:nvPr>
        </p:nvSpPr>
        <p:spPr/>
        <p:txBody>
          <a:bodyPr/>
          <a:lstStyle/>
          <a:p>
            <a:fld id="{FC246B87-5D30-413D-AB1B-69E0A07E8C48}" type="slidenum">
              <a:rPr lang="en-GB" smtClean="0"/>
              <a:t>‹#›</a:t>
            </a:fld>
            <a:endParaRPr lang="en-GB"/>
          </a:p>
        </p:txBody>
      </p:sp>
    </p:spTree>
    <p:extLst>
      <p:ext uri="{BB962C8B-B14F-4D97-AF65-F5344CB8AC3E}">
        <p14:creationId xmlns:p14="http://schemas.microsoft.com/office/powerpoint/2010/main" val="25202913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289165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98168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p15:clr>
            <a:srgbClr val="C35EA4"/>
          </p15:clr>
        </p15:guide>
        <p15:guide id="2" pos="3840">
          <p15:clr>
            <a:srgbClr val="C35EA4"/>
          </p15:clr>
        </p15:guide>
        <p15:guide id="3" orient="horz" pos="2160">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41630713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585080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7014981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US" dirty="0"/>
              <a:t>Place subtitle here in GT Sectra Fine </a:t>
            </a:r>
            <a:r>
              <a:rPr lang="en-US" dirty="0" err="1"/>
              <a:t>Rg</a:t>
            </a:r>
            <a:r>
              <a:rPr lang="en-US" dirty="0"/>
              <a:t> 24pt</a:t>
            </a:r>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0505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p15:clr>
            <a:srgbClr val="C35EA4"/>
          </p15:clr>
        </p15:guide>
        <p15:guide id="2" pos="3840">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1200E-A0BE-482B-A909-CF29A7542CFB}"/>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2EEB9614-5DDC-412C-942F-97C508959E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a:extLst>
              <a:ext uri="{FF2B5EF4-FFF2-40B4-BE49-F238E27FC236}">
                <a16:creationId xmlns:a16="http://schemas.microsoft.com/office/drawing/2014/main" id="{19552528-FC56-49E1-A635-7A82CB5BDD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4">
            <a:extLst>
              <a:ext uri="{FF2B5EF4-FFF2-40B4-BE49-F238E27FC236}">
                <a16:creationId xmlns:a16="http://schemas.microsoft.com/office/drawing/2014/main" id="{F3DB1CA1-22B6-4C0E-A7D5-5735C8E0D4A0}"/>
              </a:ext>
            </a:extLst>
          </p:cNvPr>
          <p:cNvSpPr>
            <a:spLocks noGrp="1"/>
          </p:cNvSpPr>
          <p:nvPr>
            <p:ph type="dt" sz="half" idx="10"/>
          </p:nvPr>
        </p:nvSpPr>
        <p:spPr/>
        <p:txBody>
          <a:bodyPr/>
          <a:lstStyle/>
          <a:p>
            <a:fld id="{D69F698A-4E36-4AB8-8C81-69BD5F5E835F}" type="datetimeFigureOut">
              <a:rPr lang="es-MX" smtClean="0"/>
              <a:t>08/04/2021</a:t>
            </a:fld>
            <a:endParaRPr lang="es-MX"/>
          </a:p>
        </p:txBody>
      </p:sp>
      <p:sp>
        <p:nvSpPr>
          <p:cNvPr id="6" name="Footer Placeholder 5">
            <a:extLst>
              <a:ext uri="{FF2B5EF4-FFF2-40B4-BE49-F238E27FC236}">
                <a16:creationId xmlns:a16="http://schemas.microsoft.com/office/drawing/2014/main" id="{EA8B0A97-08AE-4A5A-B879-259863E35BDF}"/>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BA04C9C8-096C-4F59-B4CF-5B6625812DE3}"/>
              </a:ext>
            </a:extLst>
          </p:cNvPr>
          <p:cNvSpPr>
            <a:spLocks noGrp="1"/>
          </p:cNvSpPr>
          <p:nvPr>
            <p:ph type="sldNum" sz="quarter" idx="12"/>
          </p:nvPr>
        </p:nvSpPr>
        <p:spPr/>
        <p:txBody>
          <a:bodyPr/>
          <a:lstStyle/>
          <a:p>
            <a:fld id="{DF30BC30-2284-41A6-8F86-595A31F51036}" type="slidenum">
              <a:rPr lang="es-MX" smtClean="0"/>
              <a:t>‹#›</a:t>
            </a:fld>
            <a:endParaRPr lang="es-MX"/>
          </a:p>
        </p:txBody>
      </p:sp>
    </p:spTree>
    <p:extLst>
      <p:ext uri="{BB962C8B-B14F-4D97-AF65-F5344CB8AC3E}">
        <p14:creationId xmlns:p14="http://schemas.microsoft.com/office/powerpoint/2010/main" val="24579540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US" dirty="0"/>
              <a:t>Place subtitle here in GT Sectra Fine </a:t>
            </a:r>
            <a:r>
              <a:rPr lang="en-US" dirty="0" err="1"/>
              <a:t>Rg</a:t>
            </a:r>
            <a:r>
              <a:rPr lang="en-US" dirty="0"/>
              <a:t> 24pt</a:t>
            </a:r>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403143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p15:clr>
            <a:srgbClr val="C35EA4"/>
          </p15:clr>
        </p15:guide>
        <p15:guide id="2" pos="3840">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75086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189828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714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618879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Graphik" panose="020B0604020202020204" pitchFamily="34" charset="0"/>
              <a:buNone/>
              <a:defRPr sz="1400"/>
            </a:lvl1pPr>
          </a:lstStyle>
          <a:p>
            <a:r>
              <a:rPr lang="en-GB" dirty="0"/>
              <a:t>Add client logo</a:t>
            </a:r>
            <a:endParaRPr lang="en-US" dirty="0"/>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852260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6527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endParaRPr lang="en-US" dirty="0">
              <a:solidFill>
                <a:schemeClr val="bg1"/>
              </a:solidFill>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17214813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14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073489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852901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57082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04D2-4714-49EE-9038-0BDB11AA1196}"/>
              </a:ext>
            </a:extLst>
          </p:cNvPr>
          <p:cNvSpPr>
            <a:spLocks noGrp="1"/>
          </p:cNvSpPr>
          <p:nvPr>
            <p:ph type="title"/>
          </p:nvPr>
        </p:nvSpPr>
        <p:spPr>
          <a:xfrm>
            <a:off x="839788" y="365125"/>
            <a:ext cx="10515600" cy="1325563"/>
          </a:xfrm>
        </p:spPr>
        <p:txBody>
          <a:bodyPr/>
          <a:lstStyle/>
          <a:p>
            <a:r>
              <a:rPr lang="en-US"/>
              <a:t>Click to edit Master title style</a:t>
            </a:r>
            <a:endParaRPr lang="es-MX"/>
          </a:p>
        </p:txBody>
      </p:sp>
      <p:sp>
        <p:nvSpPr>
          <p:cNvPr id="3" name="Text Placeholder 2">
            <a:extLst>
              <a:ext uri="{FF2B5EF4-FFF2-40B4-BE49-F238E27FC236}">
                <a16:creationId xmlns:a16="http://schemas.microsoft.com/office/drawing/2014/main" id="{0AE2B3F5-B9F3-4A54-98AC-2A2CE2A53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DBC7A7-319B-445D-9BE4-1039125FDB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a:extLst>
              <a:ext uri="{FF2B5EF4-FFF2-40B4-BE49-F238E27FC236}">
                <a16:creationId xmlns:a16="http://schemas.microsoft.com/office/drawing/2014/main" id="{77490CB7-39E9-4589-97EA-1BB7141C5E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C61323-C18F-4DD3-AF76-8C924C225E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6">
            <a:extLst>
              <a:ext uri="{FF2B5EF4-FFF2-40B4-BE49-F238E27FC236}">
                <a16:creationId xmlns:a16="http://schemas.microsoft.com/office/drawing/2014/main" id="{020BB9CE-3977-4F86-A6E9-4C3C28B1DA08}"/>
              </a:ext>
            </a:extLst>
          </p:cNvPr>
          <p:cNvSpPr>
            <a:spLocks noGrp="1"/>
          </p:cNvSpPr>
          <p:nvPr>
            <p:ph type="dt" sz="half" idx="10"/>
          </p:nvPr>
        </p:nvSpPr>
        <p:spPr/>
        <p:txBody>
          <a:bodyPr/>
          <a:lstStyle/>
          <a:p>
            <a:fld id="{D69F698A-4E36-4AB8-8C81-69BD5F5E835F}" type="datetimeFigureOut">
              <a:rPr lang="es-MX" smtClean="0"/>
              <a:t>08/04/2021</a:t>
            </a:fld>
            <a:endParaRPr lang="es-MX"/>
          </a:p>
        </p:txBody>
      </p:sp>
      <p:sp>
        <p:nvSpPr>
          <p:cNvPr id="8" name="Footer Placeholder 7">
            <a:extLst>
              <a:ext uri="{FF2B5EF4-FFF2-40B4-BE49-F238E27FC236}">
                <a16:creationId xmlns:a16="http://schemas.microsoft.com/office/drawing/2014/main" id="{1E201EE2-CC73-417F-A7A8-C98AC2ABF4B6}"/>
              </a:ext>
            </a:extLst>
          </p:cNvPr>
          <p:cNvSpPr>
            <a:spLocks noGrp="1"/>
          </p:cNvSpPr>
          <p:nvPr>
            <p:ph type="ftr" sz="quarter" idx="11"/>
          </p:nvPr>
        </p:nvSpPr>
        <p:spPr/>
        <p:txBody>
          <a:bodyPr/>
          <a:lstStyle/>
          <a:p>
            <a:endParaRPr lang="es-MX"/>
          </a:p>
        </p:txBody>
      </p:sp>
      <p:sp>
        <p:nvSpPr>
          <p:cNvPr id="9" name="Slide Number Placeholder 8">
            <a:extLst>
              <a:ext uri="{FF2B5EF4-FFF2-40B4-BE49-F238E27FC236}">
                <a16:creationId xmlns:a16="http://schemas.microsoft.com/office/drawing/2014/main" id="{8CA700D9-5D26-43B7-9294-31DF635BB5E2}"/>
              </a:ext>
            </a:extLst>
          </p:cNvPr>
          <p:cNvSpPr>
            <a:spLocks noGrp="1"/>
          </p:cNvSpPr>
          <p:nvPr>
            <p:ph type="sldNum" sz="quarter" idx="12"/>
          </p:nvPr>
        </p:nvSpPr>
        <p:spPr/>
        <p:txBody>
          <a:bodyPr/>
          <a:lstStyle/>
          <a:p>
            <a:fld id="{DF30BC30-2284-41A6-8F86-595A31F51036}" type="slidenum">
              <a:rPr lang="es-MX" smtClean="0"/>
              <a:t>‹#›</a:t>
            </a:fld>
            <a:endParaRPr lang="es-MX"/>
          </a:p>
        </p:txBody>
      </p:sp>
    </p:spTree>
    <p:extLst>
      <p:ext uri="{BB962C8B-B14F-4D97-AF65-F5344CB8AC3E}">
        <p14:creationId xmlns:p14="http://schemas.microsoft.com/office/powerpoint/2010/main" val="2427645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GB" dirty="0"/>
              <a:t>Add client logo</a:t>
            </a:r>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54881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dirty="0"/>
              <a:t>Add client logo</a:t>
            </a:r>
            <a:endParaRPr lang="en-US" dirty="0"/>
          </a:p>
        </p:txBody>
      </p:sp>
    </p:spTree>
    <p:extLst>
      <p:ext uri="{BB962C8B-B14F-4D97-AF65-F5344CB8AC3E}">
        <p14:creationId xmlns:p14="http://schemas.microsoft.com/office/powerpoint/2010/main" val="104019079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a:t>
            </a:r>
            <a:r>
              <a:rPr lang="en-GB" dirty="0" err="1"/>
              <a:t>Sectra</a:t>
            </a:r>
            <a:r>
              <a:rPr lang="en-GB" dirty="0"/>
              <a:t> Fine </a:t>
            </a:r>
            <a:r>
              <a:rPr lang="en-GB" dirty="0" err="1"/>
              <a:t>Rg</a:t>
            </a:r>
            <a:r>
              <a:rPr lang="en-GB" dirty="0"/>
              <a:t>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algn="r" defTabSz="228600">
              <a:spcAft>
                <a:spcPts val="1200"/>
              </a:spcAft>
              <a:defRPr/>
            </a:pPr>
            <a:r>
              <a:rPr lang="en-GB"/>
              <a:t>Copyright © 2021 Accenture. All rights reserved.</a:t>
            </a:r>
            <a:endParaRPr lang="en-GB" dirty="0"/>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8742263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Sectra Fine </a:t>
            </a:r>
            <a:r>
              <a:rPr lang="en-GB" dirty="0" err="1"/>
              <a:t>Rg</a:t>
            </a:r>
            <a:r>
              <a:rPr lang="en-GB" dirty="0"/>
              <a:t> 24pt</a:t>
            </a:r>
            <a:endParaRPr lang="en-US" dirty="0"/>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0430722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Sectra Fine </a:t>
            </a:r>
            <a:r>
              <a:rPr lang="en-GB" dirty="0" err="1"/>
              <a:t>Rg</a:t>
            </a:r>
            <a:r>
              <a:rPr lang="en-GB" dirty="0"/>
              <a:t> 24pt</a:t>
            </a:r>
            <a:endParaRPr lang="en-US" dirty="0"/>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4520549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Graphik" panose="020B0604020202020204" pitchFamily="34" charset="0"/>
              <a:buChar char="•"/>
              <a:defRPr sz="1800"/>
            </a:lvl3pPr>
            <a:lvl4pPr marL="457200">
              <a:buFont typeface="System Font"/>
              <a:buChar char="–"/>
              <a:defRPr sz="1600"/>
            </a:lvl4pPr>
            <a:lvl5pPr marL="685800">
              <a:buFont typeface="Graphik" panose="020B0604020202020204" pitchFamily="34" charset="0"/>
              <a:buChar char="•"/>
              <a:defRPr sz="1600"/>
            </a:lvl5pPr>
          </a:lstStyle>
          <a:p>
            <a:pPr lvl="0"/>
            <a:r>
              <a:rPr lang="en-US" dirty="0"/>
              <a:t>Place agenda summary here in GT Sectra Fine </a:t>
            </a:r>
            <a:r>
              <a:rPr lang="en-US" dirty="0" err="1"/>
              <a:t>Rg</a:t>
            </a:r>
            <a:r>
              <a:rPr lang="en-US" dirty="0"/>
              <a:t>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dirty="0"/>
              <a:t>Agenda title</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algn="r" defTabSz="228600">
              <a:spcAft>
                <a:spcPts val="1200"/>
              </a:spcAft>
              <a:defRPr/>
            </a:pPr>
            <a:r>
              <a:rPr lang="en-GB"/>
              <a:t>Copyright © 2021 Accenture. All rights reserved.</a:t>
            </a:r>
            <a:endParaRPr lang="en-GB" dirty="0"/>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46431314"/>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a:lvl1pPr>
            <a:lvl2pPr marL="457200">
              <a:defRPr/>
            </a:lvl2pPr>
            <a:lvl3pPr marL="685800">
              <a:defRPr/>
            </a:lvl3pPr>
            <a:lvl4pPr marL="914400">
              <a:defRPr/>
            </a:lvl4pPr>
            <a:lvl5pPr marL="1143000">
              <a:defRPr/>
            </a:lvl5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037934828"/>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822796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059119482"/>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dirty="0"/>
              <a:t>Place text here 20pt</a:t>
            </a:r>
          </a:p>
          <a:p>
            <a:pPr lvl="1"/>
            <a:r>
              <a:rPr lang="en-US" dirty="0"/>
              <a:t>Second level 20pt</a:t>
            </a:r>
          </a:p>
          <a:p>
            <a:pPr lvl="2"/>
            <a:r>
              <a:rPr lang="en-US" dirty="0"/>
              <a:t>Third level 20pt</a:t>
            </a:r>
          </a:p>
          <a:p>
            <a:pPr lvl="3"/>
            <a:r>
              <a:rPr lang="en-US" dirty="0"/>
              <a:t>Fourth level 18pt</a:t>
            </a:r>
          </a:p>
          <a:p>
            <a:pPr lvl="4"/>
            <a:r>
              <a:rPr lang="en-US" dirty="0"/>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0437187"/>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54E6D-09D4-417F-8F26-14CF3CD8C9E8}"/>
              </a:ext>
            </a:extLst>
          </p:cNvPr>
          <p:cNvSpPr>
            <a:spLocks noGrp="1"/>
          </p:cNvSpPr>
          <p:nvPr>
            <p:ph type="title"/>
          </p:nvPr>
        </p:nvSpPr>
        <p:spPr/>
        <p:txBody>
          <a:bodyPr/>
          <a:lstStyle/>
          <a:p>
            <a:r>
              <a:rPr lang="en-US"/>
              <a:t>Click to edit Master title style</a:t>
            </a:r>
            <a:endParaRPr lang="es-MX"/>
          </a:p>
        </p:txBody>
      </p:sp>
      <p:sp>
        <p:nvSpPr>
          <p:cNvPr id="3" name="Date Placeholder 2">
            <a:extLst>
              <a:ext uri="{FF2B5EF4-FFF2-40B4-BE49-F238E27FC236}">
                <a16:creationId xmlns:a16="http://schemas.microsoft.com/office/drawing/2014/main" id="{D27327D9-7258-44C6-BBA8-A0FBA2E722AE}"/>
              </a:ext>
            </a:extLst>
          </p:cNvPr>
          <p:cNvSpPr>
            <a:spLocks noGrp="1"/>
          </p:cNvSpPr>
          <p:nvPr>
            <p:ph type="dt" sz="half" idx="10"/>
          </p:nvPr>
        </p:nvSpPr>
        <p:spPr/>
        <p:txBody>
          <a:bodyPr/>
          <a:lstStyle/>
          <a:p>
            <a:fld id="{D69F698A-4E36-4AB8-8C81-69BD5F5E835F}" type="datetimeFigureOut">
              <a:rPr lang="es-MX" smtClean="0"/>
              <a:t>08/04/2021</a:t>
            </a:fld>
            <a:endParaRPr lang="es-MX"/>
          </a:p>
        </p:txBody>
      </p:sp>
      <p:sp>
        <p:nvSpPr>
          <p:cNvPr id="4" name="Footer Placeholder 3">
            <a:extLst>
              <a:ext uri="{FF2B5EF4-FFF2-40B4-BE49-F238E27FC236}">
                <a16:creationId xmlns:a16="http://schemas.microsoft.com/office/drawing/2014/main" id="{85239DAC-85D2-427B-8F3D-5C604BDAB51A}"/>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69CB7FA5-94F3-4FFB-AB6E-8503C9248069}"/>
              </a:ext>
            </a:extLst>
          </p:cNvPr>
          <p:cNvSpPr>
            <a:spLocks noGrp="1"/>
          </p:cNvSpPr>
          <p:nvPr>
            <p:ph type="sldNum" sz="quarter" idx="12"/>
          </p:nvPr>
        </p:nvSpPr>
        <p:spPr/>
        <p:txBody>
          <a:bodyPr/>
          <a:lstStyle/>
          <a:p>
            <a:fld id="{DF30BC30-2284-41A6-8F86-595A31F51036}" type="slidenum">
              <a:rPr lang="es-MX" smtClean="0"/>
              <a:t>‹#›</a:t>
            </a:fld>
            <a:endParaRPr lang="es-MX"/>
          </a:p>
        </p:txBody>
      </p:sp>
    </p:spTree>
    <p:extLst>
      <p:ext uri="{BB962C8B-B14F-4D97-AF65-F5344CB8AC3E}">
        <p14:creationId xmlns:p14="http://schemas.microsoft.com/office/powerpoint/2010/main" val="33105304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493088373"/>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377175706"/>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542506326"/>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333957911"/>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561856037"/>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004186167"/>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Graphik"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Graphik"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473568645"/>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dirty="0"/>
              <a:t> </a:t>
            </a:r>
            <a:endParaRPr lang="en-US" dirty="0"/>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849884795"/>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dirty="0"/>
              <a:t> </a:t>
            </a:r>
            <a:endParaRPr lang="en-US" dirty="0"/>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dirty="0"/>
              <a:t> </a:t>
            </a:r>
            <a:endParaRPr lang="en-US" dirty="0"/>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12620610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dirty="0"/>
              <a:t>Place text here, use indent to access other levels 20pt</a:t>
            </a:r>
          </a:p>
          <a:p>
            <a:pPr lvl="1"/>
            <a:r>
              <a:rPr lang="en-GB" dirty="0"/>
              <a:t>Second level 20pt</a:t>
            </a:r>
          </a:p>
          <a:p>
            <a:pPr lvl="2"/>
            <a:r>
              <a:rPr lang="en-GB" dirty="0"/>
              <a:t>Third level 20pt</a:t>
            </a:r>
          </a:p>
          <a:p>
            <a:pPr lvl="3"/>
            <a:r>
              <a:rPr lang="en-GB" dirty="0"/>
              <a:t>Fourth level 18pt</a:t>
            </a:r>
          </a:p>
          <a:p>
            <a:pPr lvl="4"/>
            <a:r>
              <a:rPr lang="en-GB" dirty="0"/>
              <a:t>Fifth level 18pt</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fld id="{1F90F471-3972-4120-B8B3-0237DE626C35}" type="slidenum">
              <a:rPr lang="en-US" smtClean="0"/>
              <a:pPr/>
              <a:t>‹#›</a:t>
            </a:fld>
            <a:endParaRPr lang="en-US" dirty="0"/>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dirty="0"/>
              <a:t> </a:t>
            </a:r>
            <a:endParaRPr lang="en-US" dirty="0"/>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dirty="0"/>
              <a:t> </a:t>
            </a:r>
            <a:endParaRPr lang="en-US" dirty="0"/>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dirty="0"/>
              <a:t> </a:t>
            </a:r>
            <a:endParaRPr lang="en-US" dirty="0"/>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dirty="0"/>
              <a:t> </a:t>
            </a:r>
            <a:endParaRPr lang="en-US" dirty="0"/>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dirty="0"/>
              <a:t> </a:t>
            </a:r>
            <a:endParaRPr lang="en-US" dirty="0"/>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dirty="0"/>
              <a:t> </a:t>
            </a:r>
            <a:endParaRPr lang="en-US" dirty="0"/>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70011915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9F48F3-67B4-4C81-A701-6E8688053626}"/>
              </a:ext>
            </a:extLst>
          </p:cNvPr>
          <p:cNvSpPr>
            <a:spLocks noGrp="1"/>
          </p:cNvSpPr>
          <p:nvPr>
            <p:ph type="dt" sz="half" idx="10"/>
          </p:nvPr>
        </p:nvSpPr>
        <p:spPr/>
        <p:txBody>
          <a:bodyPr/>
          <a:lstStyle/>
          <a:p>
            <a:fld id="{D69F698A-4E36-4AB8-8C81-69BD5F5E835F}" type="datetimeFigureOut">
              <a:rPr lang="es-MX" smtClean="0"/>
              <a:t>08/04/2021</a:t>
            </a:fld>
            <a:endParaRPr lang="es-MX"/>
          </a:p>
        </p:txBody>
      </p:sp>
      <p:sp>
        <p:nvSpPr>
          <p:cNvPr id="3" name="Footer Placeholder 2">
            <a:extLst>
              <a:ext uri="{FF2B5EF4-FFF2-40B4-BE49-F238E27FC236}">
                <a16:creationId xmlns:a16="http://schemas.microsoft.com/office/drawing/2014/main" id="{C459F71E-2175-4244-B123-64EA1FD19099}"/>
              </a:ext>
            </a:extLst>
          </p:cNvPr>
          <p:cNvSpPr>
            <a:spLocks noGrp="1"/>
          </p:cNvSpPr>
          <p:nvPr>
            <p:ph type="ftr" sz="quarter" idx="11"/>
          </p:nvPr>
        </p:nvSpPr>
        <p:spPr/>
        <p:txBody>
          <a:bodyPr/>
          <a:lstStyle/>
          <a:p>
            <a:endParaRPr lang="es-MX"/>
          </a:p>
        </p:txBody>
      </p:sp>
      <p:sp>
        <p:nvSpPr>
          <p:cNvPr id="4" name="Slide Number Placeholder 3">
            <a:extLst>
              <a:ext uri="{FF2B5EF4-FFF2-40B4-BE49-F238E27FC236}">
                <a16:creationId xmlns:a16="http://schemas.microsoft.com/office/drawing/2014/main" id="{66E2B406-D310-4BDB-827A-79E2B285AB3F}"/>
              </a:ext>
            </a:extLst>
          </p:cNvPr>
          <p:cNvSpPr>
            <a:spLocks noGrp="1"/>
          </p:cNvSpPr>
          <p:nvPr>
            <p:ph type="sldNum" sz="quarter" idx="12"/>
          </p:nvPr>
        </p:nvSpPr>
        <p:spPr/>
        <p:txBody>
          <a:bodyPr/>
          <a:lstStyle/>
          <a:p>
            <a:fld id="{DF30BC30-2284-41A6-8F86-595A31F51036}" type="slidenum">
              <a:rPr lang="es-MX" smtClean="0"/>
              <a:t>‹#›</a:t>
            </a:fld>
            <a:endParaRPr lang="es-MX"/>
          </a:p>
        </p:txBody>
      </p:sp>
    </p:spTree>
    <p:extLst>
      <p:ext uri="{BB962C8B-B14F-4D97-AF65-F5344CB8AC3E}">
        <p14:creationId xmlns:p14="http://schemas.microsoft.com/office/powerpoint/2010/main" val="10562880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Graphik"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Drag picture to placeholder or click icon to add,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956340693"/>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dirty="0"/>
              <a:t>Drag picture to placeholder or click icon to add</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Graphik" panose="020B0604020202020204" pitchFamily="34" charset="0"/>
              <a:buChar char="•"/>
              <a:defRPr sz="1800">
                <a:solidFill>
                  <a:schemeClr val="tx1"/>
                </a:solidFill>
              </a:defRPr>
            </a:lvl2pPr>
            <a:lvl3pPr marL="457200">
              <a:buFont typeface="Graphik" panose="020B0503030202060203" pitchFamily="34" charset="0"/>
              <a:buChar char="–"/>
              <a:defRPr sz="1800">
                <a:solidFill>
                  <a:schemeClr val="tx1"/>
                </a:solidFill>
              </a:defRPr>
            </a:lvl3pPr>
            <a:lvl4pPr marL="685800">
              <a:buFont typeface="Graphik" panose="020B0604020202020204" pitchFamily="34" charset="0"/>
              <a:buChar char="•"/>
              <a:defRPr sz="1600">
                <a:solidFill>
                  <a:schemeClr val="tx1"/>
                </a:solidFill>
              </a:defRPr>
            </a:lvl4pPr>
            <a:lvl5pPr marL="914400">
              <a:buFont typeface="Graphik" panose="020B0503030202060203" pitchFamily="34" charset="0"/>
              <a:buChar char="–"/>
              <a:defRPr sz="1600">
                <a:solidFill>
                  <a:schemeClr val="tx1"/>
                </a:solidFill>
              </a:defRPr>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849379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652157612"/>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758658976"/>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2021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894730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dirty="0"/>
              <a:t>Drag picture to placeholder </a:t>
            </a:r>
          </a:p>
          <a:p>
            <a:r>
              <a:rPr lang="en-GB" dirty="0"/>
              <a:t>or click icon to add</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dirty="0"/>
              <a:t>Drag picture to placeholder </a:t>
            </a:r>
          </a:p>
          <a:p>
            <a:pPr marL="228600" lvl="0" indent="-228600" algn="ctr"/>
            <a:r>
              <a:rPr lang="en-GB" dirty="0"/>
              <a:t>or click icon to add</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2021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1F90F471-3972-4120-B8B3-0237DE626C35}" type="slidenum">
              <a:rPr lang="en-US" smtClean="0"/>
              <a:pPr/>
              <a:t>‹#›</a:t>
            </a:fld>
            <a:endParaRPr lang="en-US" dirty="0">
              <a:solidFill>
                <a:schemeClr val="bg1"/>
              </a:solidFill>
            </a:endParaRPr>
          </a:p>
        </p:txBody>
      </p:sp>
    </p:spTree>
    <p:extLst>
      <p:ext uri="{BB962C8B-B14F-4D97-AF65-F5344CB8AC3E}">
        <p14:creationId xmlns:p14="http://schemas.microsoft.com/office/powerpoint/2010/main" val="2282413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276428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4930452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730293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17700246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B5DC-4F66-4B03-814D-7098D6D9FA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Content Placeholder 2">
            <a:extLst>
              <a:ext uri="{FF2B5EF4-FFF2-40B4-BE49-F238E27FC236}">
                <a16:creationId xmlns:a16="http://schemas.microsoft.com/office/drawing/2014/main" id="{BEED217A-9E8A-4DFD-824B-48FFBB1B09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a:extLst>
              <a:ext uri="{FF2B5EF4-FFF2-40B4-BE49-F238E27FC236}">
                <a16:creationId xmlns:a16="http://schemas.microsoft.com/office/drawing/2014/main" id="{5BAFF3E7-323E-4BED-A2D3-25DF5B8C75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F79F4-188C-4A82-9903-F497C3226128}"/>
              </a:ext>
            </a:extLst>
          </p:cNvPr>
          <p:cNvSpPr>
            <a:spLocks noGrp="1"/>
          </p:cNvSpPr>
          <p:nvPr>
            <p:ph type="dt" sz="half" idx="10"/>
          </p:nvPr>
        </p:nvSpPr>
        <p:spPr/>
        <p:txBody>
          <a:bodyPr/>
          <a:lstStyle/>
          <a:p>
            <a:fld id="{D69F698A-4E36-4AB8-8C81-69BD5F5E835F}" type="datetimeFigureOut">
              <a:rPr lang="es-MX" smtClean="0"/>
              <a:t>08/04/2021</a:t>
            </a:fld>
            <a:endParaRPr lang="es-MX"/>
          </a:p>
        </p:txBody>
      </p:sp>
      <p:sp>
        <p:nvSpPr>
          <p:cNvPr id="6" name="Footer Placeholder 5">
            <a:extLst>
              <a:ext uri="{FF2B5EF4-FFF2-40B4-BE49-F238E27FC236}">
                <a16:creationId xmlns:a16="http://schemas.microsoft.com/office/drawing/2014/main" id="{43D7F98A-2F75-4ABC-9B22-833DDCE82D57}"/>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D53FD3C6-22B1-4915-831C-219BA46F7874}"/>
              </a:ext>
            </a:extLst>
          </p:cNvPr>
          <p:cNvSpPr>
            <a:spLocks noGrp="1"/>
          </p:cNvSpPr>
          <p:nvPr>
            <p:ph type="sldNum" sz="quarter" idx="12"/>
          </p:nvPr>
        </p:nvSpPr>
        <p:spPr/>
        <p:txBody>
          <a:bodyPr/>
          <a:lstStyle/>
          <a:p>
            <a:fld id="{DF30BC30-2284-41A6-8F86-595A31F51036}" type="slidenum">
              <a:rPr lang="es-MX" smtClean="0"/>
              <a:t>‹#›</a:t>
            </a:fld>
            <a:endParaRPr lang="es-MX"/>
          </a:p>
        </p:txBody>
      </p:sp>
    </p:spTree>
    <p:extLst>
      <p:ext uri="{BB962C8B-B14F-4D97-AF65-F5344CB8AC3E}">
        <p14:creationId xmlns:p14="http://schemas.microsoft.com/office/powerpoint/2010/main" val="72778984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02802396"/>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17809971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8C97A-4D24-4C4E-8222-4E8E7643B5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Picture Placeholder 2">
            <a:extLst>
              <a:ext uri="{FF2B5EF4-FFF2-40B4-BE49-F238E27FC236}">
                <a16:creationId xmlns:a16="http://schemas.microsoft.com/office/drawing/2014/main" id="{5674C19E-1479-4B77-8BC1-0AE21ADC73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Text Placeholder 3">
            <a:extLst>
              <a:ext uri="{FF2B5EF4-FFF2-40B4-BE49-F238E27FC236}">
                <a16:creationId xmlns:a16="http://schemas.microsoft.com/office/drawing/2014/main" id="{6F40450B-DEF5-4C3D-A492-E08B35D51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2831D2-A1C2-497B-B136-13C6E0AE5104}"/>
              </a:ext>
            </a:extLst>
          </p:cNvPr>
          <p:cNvSpPr>
            <a:spLocks noGrp="1"/>
          </p:cNvSpPr>
          <p:nvPr>
            <p:ph type="dt" sz="half" idx="10"/>
          </p:nvPr>
        </p:nvSpPr>
        <p:spPr/>
        <p:txBody>
          <a:bodyPr/>
          <a:lstStyle/>
          <a:p>
            <a:fld id="{D69F698A-4E36-4AB8-8C81-69BD5F5E835F}" type="datetimeFigureOut">
              <a:rPr lang="es-MX" smtClean="0"/>
              <a:t>08/04/2021</a:t>
            </a:fld>
            <a:endParaRPr lang="es-MX"/>
          </a:p>
        </p:txBody>
      </p:sp>
      <p:sp>
        <p:nvSpPr>
          <p:cNvPr id="6" name="Footer Placeholder 5">
            <a:extLst>
              <a:ext uri="{FF2B5EF4-FFF2-40B4-BE49-F238E27FC236}">
                <a16:creationId xmlns:a16="http://schemas.microsoft.com/office/drawing/2014/main" id="{899AE820-5038-478E-A79C-61467E46D8A0}"/>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17E02E4B-750E-4D0D-895A-5887D5395EF9}"/>
              </a:ext>
            </a:extLst>
          </p:cNvPr>
          <p:cNvSpPr>
            <a:spLocks noGrp="1"/>
          </p:cNvSpPr>
          <p:nvPr>
            <p:ph type="sldNum" sz="quarter" idx="12"/>
          </p:nvPr>
        </p:nvSpPr>
        <p:spPr/>
        <p:txBody>
          <a:bodyPr/>
          <a:lstStyle/>
          <a:p>
            <a:fld id="{DF30BC30-2284-41A6-8F86-595A31F51036}" type="slidenum">
              <a:rPr lang="es-MX" smtClean="0"/>
              <a:t>‹#›</a:t>
            </a:fld>
            <a:endParaRPr lang="es-MX"/>
          </a:p>
        </p:txBody>
      </p:sp>
    </p:spTree>
    <p:extLst>
      <p:ext uri="{BB962C8B-B14F-4D97-AF65-F5344CB8AC3E}">
        <p14:creationId xmlns:p14="http://schemas.microsoft.com/office/powerpoint/2010/main" val="3913948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47" Type="http://schemas.openxmlformats.org/officeDocument/2006/relationships/slideLayout" Target="../slideLayouts/slideLayout80.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9" Type="http://schemas.openxmlformats.org/officeDocument/2006/relationships/slideLayout" Target="../slideLayouts/slideLayout62.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45" Type="http://schemas.openxmlformats.org/officeDocument/2006/relationships/slideLayout" Target="../slideLayouts/slideLayout78.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49" Type="http://schemas.openxmlformats.org/officeDocument/2006/relationships/theme" Target="../theme/theme3.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slideLayout" Target="../slideLayouts/slideLayout77.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48" Type="http://schemas.openxmlformats.org/officeDocument/2006/relationships/slideLayout" Target="../slideLayouts/slideLayout81.xml"/><Relationship Id="rId8" Type="http://schemas.openxmlformats.org/officeDocument/2006/relationships/slideLayout" Target="../slideLayouts/slideLayout41.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46" Type="http://schemas.openxmlformats.org/officeDocument/2006/relationships/slideLayout" Target="../slideLayouts/slideLayout79.xml"/><Relationship Id="rId20" Type="http://schemas.openxmlformats.org/officeDocument/2006/relationships/slideLayout" Target="../slideLayouts/slideLayout53.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D9D28A-A166-43D3-BBD2-4538859472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3" name="Text Placeholder 2">
            <a:extLst>
              <a:ext uri="{FF2B5EF4-FFF2-40B4-BE49-F238E27FC236}">
                <a16:creationId xmlns:a16="http://schemas.microsoft.com/office/drawing/2014/main" id="{2A5610EE-8FF6-43A7-AEA2-4AAAB8634C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3D5A7BFA-92CB-40BB-8CF6-F63C231DA1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9F698A-4E36-4AB8-8C81-69BD5F5E835F}" type="datetimeFigureOut">
              <a:rPr lang="es-MX" smtClean="0"/>
              <a:t>08/04/2021</a:t>
            </a:fld>
            <a:endParaRPr lang="es-MX"/>
          </a:p>
        </p:txBody>
      </p:sp>
      <p:sp>
        <p:nvSpPr>
          <p:cNvPr id="5" name="Footer Placeholder 4">
            <a:extLst>
              <a:ext uri="{FF2B5EF4-FFF2-40B4-BE49-F238E27FC236}">
                <a16:creationId xmlns:a16="http://schemas.microsoft.com/office/drawing/2014/main" id="{6A562273-3765-49D7-A27C-123F7E87A7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Slide Number Placeholder 5">
            <a:extLst>
              <a:ext uri="{FF2B5EF4-FFF2-40B4-BE49-F238E27FC236}">
                <a16:creationId xmlns:a16="http://schemas.microsoft.com/office/drawing/2014/main" id="{863E8153-A17E-4592-A6AF-4AE47342A4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30BC30-2284-41A6-8F86-595A31F51036}" type="slidenum">
              <a:rPr lang="es-MX" smtClean="0"/>
              <a:t>‹#›</a:t>
            </a:fld>
            <a:endParaRPr lang="es-MX"/>
          </a:p>
        </p:txBody>
      </p:sp>
    </p:spTree>
    <p:extLst>
      <p:ext uri="{BB962C8B-B14F-4D97-AF65-F5344CB8AC3E}">
        <p14:creationId xmlns:p14="http://schemas.microsoft.com/office/powerpoint/2010/main" val="3619654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2A5CB2E-69CA-6649-AEE3-E2163E9E10E0}"/>
              </a:ext>
            </a:extLst>
          </p:cNvPr>
          <p:cNvSpPr/>
          <p:nvPr userDrawn="1"/>
        </p:nvSpPr>
        <p:spPr>
          <a:xfrm>
            <a:off x="0" y="0"/>
            <a:ext cx="12192000" cy="6858000"/>
          </a:xfrm>
          <a:prstGeom prst="rect">
            <a:avLst/>
          </a:prstGeom>
          <a:gradFill>
            <a:gsLst>
              <a:gs pos="70000">
                <a:schemeClr val="bg1"/>
              </a:gs>
              <a:gs pos="80000">
                <a:schemeClr val="bg1">
                  <a:lumMod val="9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6">
            <a:extLst>
              <a:ext uri="{FF2B5EF4-FFF2-40B4-BE49-F238E27FC236}">
                <a16:creationId xmlns:a16="http://schemas.microsoft.com/office/drawing/2014/main" id="{A0250718-98F7-BF4F-8075-4F0320CD77C5}"/>
              </a:ext>
            </a:extLst>
          </p:cNvPr>
          <p:cNvSpPr txBox="1">
            <a:spLocks/>
          </p:cNvSpPr>
          <p:nvPr userDrawn="1"/>
        </p:nvSpPr>
        <p:spPr>
          <a:xfrm flipH="1">
            <a:off x="11595000" y="6538988"/>
            <a:ext cx="216000" cy="161925"/>
          </a:xfrm>
          <a:prstGeom prst="rect">
            <a:avLst/>
          </a:prstGeom>
        </p:spPr>
        <p:txBody>
          <a:bodyPr vert="horz" wrap="square" lIns="0" tIns="60944" rIns="0" bIns="60944" numCol="1" anchor="ctr" anchorCtr="0" compatLnSpc="1">
            <a:prstTxWarp prst="textNoShape">
              <a:avLst/>
            </a:prstTxWarp>
            <a:noAutofit/>
          </a:bodyPr>
          <a:lstStyle>
            <a:defPPr>
              <a:defRPr lang="en-US"/>
            </a:defPPr>
            <a:lvl1pPr algn="r" rtl="0" fontAlgn="base">
              <a:spcBef>
                <a:spcPct val="0"/>
              </a:spcBef>
              <a:spcAft>
                <a:spcPct val="0"/>
              </a:spcAft>
              <a:defRPr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CBDC3A-D49F-4631-A8C7-55D59B33E5FA}" type="slidenum">
              <a:rPr kumimoji="0" lang="en-US" sz="800" b="0" i="0" u="none" strike="noStrike" kern="1200" cap="none" spc="0" normalizeH="0" baseline="0" noProof="0" smtClean="0">
                <a:ln>
                  <a:noFill/>
                </a:ln>
                <a:solidFill>
                  <a:schemeClr val="accent1"/>
                </a:solidFill>
                <a:effectLst/>
                <a:uLnTx/>
                <a:uFillTx/>
                <a:latin typeface="Graphik Regular" panose="020B0503030202060203" pitchFamily="34" charset="77"/>
                <a:ea typeface="Roboto Light" panose="02000000000000000000" pitchFamily="2"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chemeClr val="accent1"/>
              </a:solidFill>
              <a:effectLst/>
              <a:uLnTx/>
              <a:uFillTx/>
              <a:latin typeface="Graphik Regular" panose="020B0503030202060203" pitchFamily="34" charset="77"/>
              <a:ea typeface="Roboto Light" panose="02000000000000000000" pitchFamily="2" charset="0"/>
            </a:endParaRPr>
          </a:p>
        </p:txBody>
      </p:sp>
      <p:sp>
        <p:nvSpPr>
          <p:cNvPr id="7" name="Footer Placeholder 1">
            <a:extLst>
              <a:ext uri="{FF2B5EF4-FFF2-40B4-BE49-F238E27FC236}">
                <a16:creationId xmlns:a16="http://schemas.microsoft.com/office/drawing/2014/main" id="{2FA604D4-F466-0747-B172-7684FE1E805A}"/>
              </a:ext>
            </a:extLst>
          </p:cNvPr>
          <p:cNvSpPr txBox="1">
            <a:spLocks/>
          </p:cNvSpPr>
          <p:nvPr userDrawn="1"/>
        </p:nvSpPr>
        <p:spPr>
          <a:xfrm>
            <a:off x="7506018" y="6538913"/>
            <a:ext cx="4140338" cy="162000"/>
          </a:xfrm>
          <a:prstGeom prst="rect">
            <a:avLst/>
          </a:prstGeom>
        </p:spPr>
        <p:txBody>
          <a:bodyPr vert="horz" wrap="square" lIns="0" tIns="60944" rIns="0" bIns="60944"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algn="r"/>
            <a:r>
              <a:rPr lang="en-GB">
                <a:solidFill>
                  <a:schemeClr val="bg2"/>
                </a:solidFill>
              </a:rPr>
              <a:t>Copyright © 2020 Accenture. All rights reserved.</a:t>
            </a:r>
            <a:endParaRPr lang="en-AU">
              <a:solidFill>
                <a:schemeClr val="bg2"/>
              </a:solidFill>
            </a:endParaRPr>
          </a:p>
        </p:txBody>
      </p:sp>
      <p:sp>
        <p:nvSpPr>
          <p:cNvPr id="2" name="Title Placeholder 1"/>
          <p:cNvSpPr>
            <a:spLocks noGrp="1"/>
          </p:cNvSpPr>
          <p:nvPr>
            <p:ph type="title"/>
          </p:nvPr>
        </p:nvSpPr>
        <p:spPr>
          <a:xfrm>
            <a:off x="381000" y="381001"/>
            <a:ext cx="11430000" cy="1295401"/>
          </a:xfrm>
          <a:prstGeom prst="rect">
            <a:avLst/>
          </a:prstGeom>
        </p:spPr>
        <p:txBody>
          <a:bodyPr vert="horz" lIns="0" tIns="45720" rIns="0" bIns="0" rtlCol="0" anchor="t" anchorCtr="0">
            <a:normAutofit/>
          </a:bodyPr>
          <a:lstStyle/>
          <a:p>
            <a:r>
              <a:rPr lang="en-GB"/>
              <a:t>Click to edit Master title style</a:t>
            </a:r>
            <a:endParaRPr lang="en-US"/>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n-US"/>
              <a:t>Edit Master text styles</a:t>
            </a:r>
          </a:p>
          <a:p>
            <a:pPr lvl="1"/>
            <a:r>
              <a:rPr lang="en-US"/>
              <a:t>Second level</a:t>
            </a:r>
          </a:p>
        </p:txBody>
      </p:sp>
    </p:spTree>
    <p:extLst>
      <p:ext uri="{BB962C8B-B14F-4D97-AF65-F5344CB8AC3E}">
        <p14:creationId xmlns:p14="http://schemas.microsoft.com/office/powerpoint/2010/main" val="85679569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hf hdr="0" dt="0"/>
  <p:txStyles>
    <p:titleStyle>
      <a:lvl1pPr marL="0" indent="0" algn="l" defTabSz="914377" rtl="0" eaLnBrk="1" latinLnBrk="0" hangingPunct="1">
        <a:lnSpc>
          <a:spcPct val="70000"/>
        </a:lnSpc>
        <a:spcBef>
          <a:spcPct val="0"/>
        </a:spcBef>
        <a:buNone/>
        <a:defRPr sz="4000" b="1" kern="1200" cap="all" baseline="0">
          <a:solidFill>
            <a:schemeClr val="tx1"/>
          </a:solidFill>
          <a:latin typeface="+mj-lt"/>
          <a:ea typeface="+mj-ea"/>
          <a:cs typeface="+mj-cs"/>
        </a:defRPr>
      </a:lvl1pPr>
    </p:titleStyle>
    <p:bodyStyle>
      <a:lvl1pPr marL="0" indent="0" algn="l" defTabSz="914377" rtl="0" eaLnBrk="1" latinLnBrk="0" hangingPunct="1">
        <a:lnSpc>
          <a:spcPct val="85000"/>
        </a:lnSpc>
        <a:spcBef>
          <a:spcPts val="0"/>
        </a:spcBef>
        <a:buFont typeface="Arial" panose="020B0604020202020204" pitchFamily="34" charset="0"/>
        <a:buNone/>
        <a:defRPr sz="1800" b="1" kern="1200" cap="all" baseline="0">
          <a:solidFill>
            <a:schemeClr val="tx1"/>
          </a:solidFill>
          <a:latin typeface="+mj-lt"/>
          <a:ea typeface="+mn-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tx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(bullet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dirty="0"/>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18381436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 id="2147483720" r:id="rId36"/>
    <p:sldLayoutId id="2147483721" r:id="rId37"/>
    <p:sldLayoutId id="2147483722" r:id="rId38"/>
    <p:sldLayoutId id="2147483723" r:id="rId39"/>
    <p:sldLayoutId id="2147483724" r:id="rId40"/>
    <p:sldLayoutId id="2147483725" r:id="rId41"/>
    <p:sldLayoutId id="2147483726" r:id="rId42"/>
    <p:sldLayoutId id="2147483727" r:id="rId43"/>
    <p:sldLayoutId id="2147483728" r:id="rId44"/>
    <p:sldLayoutId id="2147483729" r:id="rId45"/>
    <p:sldLayoutId id="2147483730" r:id="rId46"/>
    <p:sldLayoutId id="2147483731" r:id="rId47"/>
    <p:sldLayoutId id="2147483732" r:id="rId48"/>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8D001A-250C-4909-A293-E4F5143434FB}"/>
              </a:ext>
            </a:extLst>
          </p:cNvPr>
          <p:cNvPicPr>
            <a:picLocks noChangeAspect="1"/>
          </p:cNvPicPr>
          <p:nvPr/>
        </p:nvPicPr>
        <p:blipFill>
          <a:blip r:embed="rId3"/>
          <a:stretch>
            <a:fillRect/>
          </a:stretch>
        </p:blipFill>
        <p:spPr>
          <a:xfrm>
            <a:off x="71437" y="42862"/>
            <a:ext cx="12049125" cy="6772275"/>
          </a:xfrm>
          <a:prstGeom prst="rect">
            <a:avLst/>
          </a:prstGeom>
        </p:spPr>
      </p:pic>
    </p:spTree>
    <p:extLst>
      <p:ext uri="{BB962C8B-B14F-4D97-AF65-F5344CB8AC3E}">
        <p14:creationId xmlns:p14="http://schemas.microsoft.com/office/powerpoint/2010/main" val="4019146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8F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F37A4C-73A1-E34F-8E37-CC6F4BF89070}"/>
              </a:ext>
            </a:extLst>
          </p:cNvPr>
          <p:cNvSpPr txBox="1"/>
          <p:nvPr/>
        </p:nvSpPr>
        <p:spPr>
          <a:xfrm>
            <a:off x="802902" y="836516"/>
            <a:ext cx="7035016" cy="487518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A000FF"/>
                </a:solidFill>
                <a:effectLst/>
                <a:uLnTx/>
                <a:uFillTx/>
                <a:latin typeface="Graphik Black" panose="020B0503030202060203" pitchFamily="34" charset="77"/>
                <a:ea typeface="+mn-ea"/>
                <a:cs typeface="+mn-cs"/>
              </a:rPr>
              <a:t>A consensus for change</a:t>
            </a:r>
            <a:br>
              <a:rPr kumimoji="0" lang="en-US" sz="2400" b="0" i="0" u="none" strike="noStrike" kern="1200" cap="none" spc="0" normalizeH="0" baseline="0" noProof="0">
                <a:ln>
                  <a:noFill/>
                </a:ln>
                <a:solidFill>
                  <a:srgbClr val="A000FF"/>
                </a:solidFill>
                <a:effectLst/>
                <a:uLnTx/>
                <a:uFillTx/>
                <a:latin typeface="Graphik Black" panose="020B0503030202060203" pitchFamily="34" charset="77"/>
                <a:ea typeface="+mn-ea"/>
                <a:cs typeface="+mn-cs"/>
              </a:rPr>
            </a:br>
            <a:endParaRPr kumimoji="0" lang="en-US" sz="2400" b="0" i="0" u="none" strike="noStrike" kern="1200" cap="none" spc="0" normalizeH="0" baseline="0" noProof="0">
              <a:ln>
                <a:noFill/>
              </a:ln>
              <a:solidFill>
                <a:srgbClr val="A000FF"/>
              </a:solidFill>
              <a:effectLst/>
              <a:uLnTx/>
              <a:uFillTx/>
              <a:latin typeface="Graphik Black" panose="020B0503030202060203" pitchFamily="34" charset="77"/>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5600" b="0" i="0" u="none" strike="noStrike" kern="1200" cap="none" spc="0" normalizeH="0" baseline="0" noProof="0">
                <a:ln>
                  <a:noFill/>
                </a:ln>
                <a:solidFill>
                  <a:srgbClr val="000000"/>
                </a:solidFill>
                <a:effectLst/>
                <a:uLnTx/>
                <a:uFillTx/>
                <a:latin typeface="Graphik Black" panose="020B0503030202060203" pitchFamily="34" charset="77"/>
                <a:ea typeface="+mn-ea"/>
                <a:cs typeface="+mn-cs"/>
              </a:rPr>
              <a:t>The entire </a:t>
            </a:r>
            <a:br>
              <a:rPr kumimoji="0" lang="en-US" sz="5600" b="0" i="0" u="none" strike="noStrike" kern="1200" cap="none" spc="0" normalizeH="0" baseline="0" noProof="0">
                <a:ln>
                  <a:noFill/>
                </a:ln>
                <a:solidFill>
                  <a:srgbClr val="000000"/>
                </a:solidFill>
                <a:effectLst/>
                <a:uLnTx/>
                <a:uFillTx/>
                <a:latin typeface="Graphik Black" panose="020B0503030202060203" pitchFamily="34" charset="77"/>
                <a:ea typeface="+mn-ea"/>
                <a:cs typeface="+mn-cs"/>
              </a:rPr>
            </a:br>
            <a:r>
              <a:rPr kumimoji="0" lang="en-US" sz="5600" b="0" i="0" u="none" strike="noStrike" kern="1200" cap="none" spc="0" normalizeH="0" baseline="0" noProof="0">
                <a:ln>
                  <a:noFill/>
                </a:ln>
                <a:solidFill>
                  <a:srgbClr val="000000"/>
                </a:solidFill>
                <a:effectLst/>
                <a:uLnTx/>
                <a:uFillTx/>
                <a:latin typeface="Graphik Black" panose="020B0503030202060203" pitchFamily="34" charset="77"/>
                <a:ea typeface="+mn-ea"/>
                <a:cs typeface="+mn-cs"/>
              </a:rPr>
              <a:t>C-suite is rethinking their responsibility towards their people.</a:t>
            </a:r>
            <a:endParaRPr kumimoji="0" lang="en-US" sz="5600" b="0" i="0" u="none" strike="noStrike" kern="1200" cap="none" spc="0" normalizeH="0" baseline="0" noProof="0">
              <a:ln>
                <a:noFill/>
              </a:ln>
              <a:solidFill>
                <a:srgbClr val="A000FF"/>
              </a:solidFill>
              <a:effectLst/>
              <a:uLnTx/>
              <a:uFillTx/>
              <a:latin typeface="Graphik Black" panose="020B0503030202060203" pitchFamily="34" charset="77"/>
              <a:ea typeface="+mn-ea"/>
              <a:cs typeface="+mn-cs"/>
            </a:endParaRPr>
          </a:p>
        </p:txBody>
      </p:sp>
      <p:sp>
        <p:nvSpPr>
          <p:cNvPr id="9" name="Slide Number Placeholder 6">
            <a:extLst>
              <a:ext uri="{FF2B5EF4-FFF2-40B4-BE49-F238E27FC236}">
                <a16:creationId xmlns:a16="http://schemas.microsoft.com/office/drawing/2014/main" id="{E68CCCED-1868-5B49-BC6C-655F071D0C2E}"/>
              </a:ext>
            </a:extLst>
          </p:cNvPr>
          <p:cNvSpPr txBox="1">
            <a:spLocks/>
          </p:cNvSpPr>
          <p:nvPr/>
        </p:nvSpPr>
        <p:spPr>
          <a:xfrm flipH="1">
            <a:off x="11595000" y="6538988"/>
            <a:ext cx="216000" cy="161925"/>
          </a:xfrm>
          <a:prstGeom prst="rect">
            <a:avLst/>
          </a:prstGeom>
        </p:spPr>
        <p:txBody>
          <a:bodyPr vert="horz" wrap="square" lIns="0" tIns="60944" rIns="0" bIns="60944" numCol="1" anchor="ctr" anchorCtr="0" compatLnSpc="1">
            <a:prstTxWarp prst="textNoShape">
              <a:avLst/>
            </a:prstTxWarp>
            <a:noAutofit/>
          </a:bodyPr>
          <a:lstStyle>
            <a:defPPr>
              <a:defRPr lang="en-US"/>
            </a:defPPr>
            <a:lvl1pPr algn="r" rtl="0" fontAlgn="base">
              <a:spcBef>
                <a:spcPct val="0"/>
              </a:spcBef>
              <a:spcAft>
                <a:spcPct val="0"/>
              </a:spcAft>
              <a:defRPr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CBDC3A-D49F-4631-A8C7-55D59B33E5FA}" type="slidenum">
              <a:rPr kumimoji="0" lang="en-US" sz="800" b="0" i="0" u="none" strike="noStrike" kern="1200" cap="none" spc="0" normalizeH="0" baseline="0" noProof="0" smtClean="0">
                <a:ln>
                  <a:noFill/>
                </a:ln>
                <a:solidFill>
                  <a:srgbClr val="A000FF"/>
                </a:solidFill>
                <a:effectLst/>
                <a:uLnTx/>
                <a:uFillTx/>
                <a:latin typeface="Graphik Regular" panose="020B0503030202060203" pitchFamily="34" charset="77"/>
                <a:ea typeface="Roboto Light" panose="02000000000000000000" pitchFamily="2"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800" b="0" i="0" u="none" strike="noStrike" kern="1200" cap="none" spc="0" normalizeH="0" baseline="0" noProof="0">
              <a:ln>
                <a:noFill/>
              </a:ln>
              <a:solidFill>
                <a:srgbClr val="A000FF"/>
              </a:solidFill>
              <a:effectLst/>
              <a:uLnTx/>
              <a:uFillTx/>
              <a:latin typeface="Graphik Regular" panose="020B0503030202060203" pitchFamily="34" charset="77"/>
              <a:ea typeface="Roboto Light" panose="02000000000000000000" pitchFamily="2" charset="0"/>
            </a:endParaRPr>
          </a:p>
        </p:txBody>
      </p:sp>
      <p:grpSp>
        <p:nvGrpSpPr>
          <p:cNvPr id="13" name="Group 12">
            <a:extLst>
              <a:ext uri="{FF2B5EF4-FFF2-40B4-BE49-F238E27FC236}">
                <a16:creationId xmlns:a16="http://schemas.microsoft.com/office/drawing/2014/main" id="{9D168A49-A410-894D-92BD-7B73A2FAFC68}"/>
              </a:ext>
            </a:extLst>
          </p:cNvPr>
          <p:cNvGrpSpPr/>
          <p:nvPr/>
        </p:nvGrpSpPr>
        <p:grpSpPr>
          <a:xfrm>
            <a:off x="7037630" y="1790081"/>
            <a:ext cx="4773370" cy="3698867"/>
            <a:chOff x="843862" y="1228350"/>
            <a:chExt cx="6378907" cy="4942993"/>
          </a:xfrm>
        </p:grpSpPr>
        <p:sp>
          <p:nvSpPr>
            <p:cNvPr id="14" name="Rectangle 13">
              <a:extLst>
                <a:ext uri="{FF2B5EF4-FFF2-40B4-BE49-F238E27FC236}">
                  <a16:creationId xmlns:a16="http://schemas.microsoft.com/office/drawing/2014/main" id="{95670B2D-6AE7-9F41-A878-9E360358C239}"/>
                </a:ext>
              </a:extLst>
            </p:cNvPr>
            <p:cNvSpPr/>
            <p:nvPr/>
          </p:nvSpPr>
          <p:spPr>
            <a:xfrm>
              <a:off x="1143014" y="1558212"/>
              <a:ext cx="6079755" cy="4450701"/>
            </a:xfrm>
            <a:prstGeom prst="rect">
              <a:avLst/>
            </a:prstGeom>
            <a:solidFill>
              <a:srgbClr val="890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Graphik"/>
                <a:ea typeface="+mn-ea"/>
                <a:cs typeface="+mn-cs"/>
              </a:endParaRPr>
            </a:p>
          </p:txBody>
        </p:sp>
        <p:pic>
          <p:nvPicPr>
            <p:cNvPr id="16" name="Picture 15">
              <a:extLst>
                <a:ext uri="{FF2B5EF4-FFF2-40B4-BE49-F238E27FC236}">
                  <a16:creationId xmlns:a16="http://schemas.microsoft.com/office/drawing/2014/main" id="{89EE627A-CB8F-1F45-866B-087DBDFDB19B}"/>
                </a:ext>
              </a:extLst>
            </p:cNvPr>
            <p:cNvPicPr>
              <a:picLocks noChangeAspect="1"/>
            </p:cNvPicPr>
            <p:nvPr/>
          </p:nvPicPr>
          <p:blipFill>
            <a:blip r:embed="rId3"/>
            <a:stretch>
              <a:fillRect/>
            </a:stretch>
          </p:blipFill>
          <p:spPr>
            <a:xfrm rot="5400000">
              <a:off x="1412242" y="659970"/>
              <a:ext cx="4942993" cy="6079754"/>
            </a:xfrm>
            <a:prstGeom prst="rect">
              <a:avLst/>
            </a:prstGeom>
            <a:effectLst>
              <a:outerShdw blurRad="101600" dist="76200" dir="2700000" algn="tl" rotWithShape="0">
                <a:prstClr val="black">
                  <a:alpha val="40000"/>
                </a:prstClr>
              </a:outerShdw>
            </a:effectLst>
          </p:spPr>
        </p:pic>
      </p:grpSp>
      <p:sp>
        <p:nvSpPr>
          <p:cNvPr id="17" name="Title 9">
            <a:extLst>
              <a:ext uri="{FF2B5EF4-FFF2-40B4-BE49-F238E27FC236}">
                <a16:creationId xmlns:a16="http://schemas.microsoft.com/office/drawing/2014/main" id="{5246B1AF-2354-DB4F-8E4B-EB04E3BDFF5F}"/>
              </a:ext>
            </a:extLst>
          </p:cNvPr>
          <p:cNvSpPr txBox="1">
            <a:spLocks/>
          </p:cNvSpPr>
          <p:nvPr/>
        </p:nvSpPr>
        <p:spPr>
          <a:xfrm>
            <a:off x="7516042" y="1969683"/>
            <a:ext cx="3585540" cy="2774133"/>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Graphik"/>
                <a:ea typeface="+mj-ea"/>
                <a:cs typeface="+mj-cs"/>
              </a:rPr>
              <a:t>Prior to the pandemic, </a:t>
            </a:r>
            <a:br>
              <a:rPr kumimoji="0" lang="en-US" sz="2000" b="0" i="0" u="none" strike="noStrike" kern="1200" cap="none" spc="0" normalizeH="0" baseline="0" noProof="0">
                <a:ln>
                  <a:noFill/>
                </a:ln>
                <a:solidFill>
                  <a:srgbClr val="FFFFFF"/>
                </a:solidFill>
                <a:effectLst/>
                <a:uLnTx/>
                <a:uFillTx/>
                <a:latin typeface="Graphik"/>
                <a:ea typeface="+mj-ea"/>
                <a:cs typeface="+mj-cs"/>
              </a:rPr>
            </a:br>
            <a:r>
              <a:rPr kumimoji="0" lang="en-US" sz="2000" b="1" i="0" u="none" strike="noStrike" kern="1200" cap="none" spc="0" normalizeH="0" baseline="0" noProof="0">
                <a:ln>
                  <a:noFill/>
                </a:ln>
                <a:solidFill>
                  <a:srgbClr val="FFFFFF"/>
                </a:solidFill>
                <a:effectLst/>
                <a:uLnTx/>
                <a:uFillTx/>
                <a:latin typeface="Graphik"/>
                <a:ea typeface="+mj-ea"/>
                <a:cs typeface="+mj-cs"/>
              </a:rPr>
              <a:t>35% of CXOs fully embraced the responsibility to support people’s holistic needs. </a:t>
            </a:r>
            <a:br>
              <a:rPr kumimoji="0" lang="en-US" sz="2000" b="1" i="0" u="none" strike="noStrike" kern="1200" cap="none" spc="0" normalizeH="0" baseline="0" noProof="0">
                <a:ln>
                  <a:noFill/>
                </a:ln>
                <a:solidFill>
                  <a:srgbClr val="FFFFFF"/>
                </a:solidFill>
                <a:effectLst/>
                <a:uLnTx/>
                <a:uFillTx/>
                <a:latin typeface="Graphik"/>
                <a:ea typeface="+mj-ea"/>
                <a:cs typeface="+mj-cs"/>
              </a:rPr>
            </a:br>
            <a:br>
              <a:rPr kumimoji="0" lang="en-US" sz="2000" b="0" i="0" u="none" strike="noStrike" kern="1200" cap="none" spc="0" normalizeH="0" baseline="0" noProof="0">
                <a:ln>
                  <a:noFill/>
                </a:ln>
                <a:solidFill>
                  <a:srgbClr val="FFFFFF"/>
                </a:solidFill>
                <a:effectLst/>
                <a:uLnTx/>
                <a:uFillTx/>
                <a:latin typeface="Graphik"/>
                <a:ea typeface="+mj-ea"/>
                <a:cs typeface="+mj-cs"/>
              </a:rPr>
            </a:br>
            <a:r>
              <a:rPr kumimoji="0" lang="en-US" sz="2000" b="1" i="0" u="none" strike="noStrike" kern="1200" cap="none" spc="0" normalizeH="0" baseline="0" noProof="0">
                <a:ln>
                  <a:noFill/>
                </a:ln>
                <a:solidFill>
                  <a:srgbClr val="FFFFFF"/>
                </a:solidFill>
                <a:effectLst/>
                <a:uLnTx/>
                <a:uFillTx/>
                <a:latin typeface="Graphik"/>
                <a:ea typeface="+mj-ea"/>
                <a:cs typeface="+mj-cs"/>
              </a:rPr>
              <a:t>In 6 short months this has escalated dramatically to over half (50%) of CXOs</a:t>
            </a:r>
          </a:p>
        </p:txBody>
      </p:sp>
    </p:spTree>
    <p:extLst>
      <p:ext uri="{BB962C8B-B14F-4D97-AF65-F5344CB8AC3E}">
        <p14:creationId xmlns:p14="http://schemas.microsoft.com/office/powerpoint/2010/main" val="3315400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97A178-1C49-4C1F-9958-6B1A15239D18}"/>
              </a:ext>
            </a:extLst>
          </p:cNvPr>
          <p:cNvPicPr>
            <a:picLocks noChangeAspect="1"/>
          </p:cNvPicPr>
          <p:nvPr/>
        </p:nvPicPr>
        <p:blipFill>
          <a:blip r:embed="rId3"/>
          <a:stretch>
            <a:fillRect/>
          </a:stretch>
        </p:blipFill>
        <p:spPr>
          <a:xfrm>
            <a:off x="323850" y="4762"/>
            <a:ext cx="11544300" cy="6848475"/>
          </a:xfrm>
          <a:prstGeom prst="rect">
            <a:avLst/>
          </a:prstGeom>
        </p:spPr>
      </p:pic>
    </p:spTree>
    <p:extLst>
      <p:ext uri="{BB962C8B-B14F-4D97-AF65-F5344CB8AC3E}">
        <p14:creationId xmlns:p14="http://schemas.microsoft.com/office/powerpoint/2010/main" val="3758709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8D5F25-D7A9-468D-B003-75C66441A247}"/>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493194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0E584B-06D4-4768-9FEE-7D8F85877D85}"/>
              </a:ext>
            </a:extLst>
          </p:cNvPr>
          <p:cNvPicPr>
            <a:picLocks noChangeAspect="1"/>
          </p:cNvPicPr>
          <p:nvPr/>
        </p:nvPicPr>
        <p:blipFill>
          <a:blip r:embed="rId3"/>
          <a:stretch>
            <a:fillRect/>
          </a:stretch>
        </p:blipFill>
        <p:spPr>
          <a:xfrm>
            <a:off x="390418" y="152400"/>
            <a:ext cx="11801582" cy="6858196"/>
          </a:xfrm>
          <a:prstGeom prst="rect">
            <a:avLst/>
          </a:prstGeom>
        </p:spPr>
      </p:pic>
    </p:spTree>
    <p:extLst>
      <p:ext uri="{BB962C8B-B14F-4D97-AF65-F5344CB8AC3E}">
        <p14:creationId xmlns:p14="http://schemas.microsoft.com/office/powerpoint/2010/main" val="351705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sign on the side of a building&#10;&#10;Description automatically generated">
            <a:extLst>
              <a:ext uri="{FF2B5EF4-FFF2-40B4-BE49-F238E27FC236}">
                <a16:creationId xmlns:a16="http://schemas.microsoft.com/office/drawing/2014/main" id="{8E7DA01F-6C42-49FF-AEB1-54E87C3E4FD0}"/>
              </a:ext>
            </a:extLst>
          </p:cNvPr>
          <p:cNvPicPr>
            <a:picLocks noChangeAspect="1"/>
          </p:cNvPicPr>
          <p:nvPr/>
        </p:nvPicPr>
        <p:blipFill rotWithShape="1">
          <a:blip r:embed="rId3"/>
          <a:srcRect b="5875"/>
          <a:stretch/>
        </p:blipFill>
        <p:spPr>
          <a:xfrm>
            <a:off x="20" y="1282"/>
            <a:ext cx="12191980" cy="6856718"/>
          </a:xfrm>
          <a:prstGeom prst="rect">
            <a:avLst/>
          </a:prstGeom>
        </p:spPr>
      </p:pic>
    </p:spTree>
    <p:extLst>
      <p:ext uri="{BB962C8B-B14F-4D97-AF65-F5344CB8AC3E}">
        <p14:creationId xmlns:p14="http://schemas.microsoft.com/office/powerpoint/2010/main" val="4053877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6DCA-E252-45B6-8790-F0CA74EA47D8}"/>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3461065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s">
  <a:themeElements>
    <a:clrScheme name="Custom 1">
      <a:dk1>
        <a:srgbClr val="000000"/>
      </a:dk1>
      <a:lt1>
        <a:srgbClr val="FFFFFF"/>
      </a:lt1>
      <a:dk2>
        <a:srgbClr val="BDBDBD"/>
      </a:dk2>
      <a:lt2>
        <a:srgbClr val="969696"/>
      </a:lt2>
      <a:accent1>
        <a:srgbClr val="A000FF"/>
      </a:accent1>
      <a:accent2>
        <a:srgbClr val="7400C0"/>
      </a:accent2>
      <a:accent3>
        <a:srgbClr val="450073"/>
      </a:accent3>
      <a:accent4>
        <a:srgbClr val="00BAFF"/>
      </a:accent4>
      <a:accent5>
        <a:srgbClr val="008EFF"/>
      </a:accent5>
      <a:accent6>
        <a:srgbClr val="004CFF"/>
      </a:accent6>
      <a:hlink>
        <a:srgbClr val="7400C0"/>
      </a:hlink>
      <a:folHlink>
        <a:srgbClr val="45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3.xml><?xml version="1.0" encoding="utf-8"?>
<a:theme xmlns:a="http://schemas.openxmlformats.org/drawingml/2006/main" name="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PPT_Tmplt_Graphik_210225_Fixed_Accessible.potx" id="{80BF15C9-A5DA-472C-9F1E-82F4EBB43D59}" vid="{02DD174B-CE7A-418B-90DA-AC9D16AAE59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E03DCCC1EF72D478B7F9D11D942AA5D" ma:contentTypeVersion="13" ma:contentTypeDescription="Create a new document." ma:contentTypeScope="" ma:versionID="229a08b8601a670742207f22805edf3a">
  <xsd:schema xmlns:xsd="http://www.w3.org/2001/XMLSchema" xmlns:xs="http://www.w3.org/2001/XMLSchema" xmlns:p="http://schemas.microsoft.com/office/2006/metadata/properties" xmlns:ns3="235b0626-f581-4ed8-95fe-ab730934ae02" xmlns:ns4="fb5b9b70-2cad-4d1f-93f3-12319bc629f7" targetNamespace="http://schemas.microsoft.com/office/2006/metadata/properties" ma:root="true" ma:fieldsID="ab129531df9389fb6c465808d9156bbe" ns3:_="" ns4:_="">
    <xsd:import namespace="235b0626-f581-4ed8-95fe-ab730934ae02"/>
    <xsd:import namespace="fb5b9b70-2cad-4d1f-93f3-12319bc629f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Location" minOccurs="0"/>
                <xsd:element ref="ns3:MediaServiceOCR"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5b0626-f581-4ed8-95fe-ab730934ae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5b9b70-2cad-4d1f-93f3-12319bc629f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CC87DF-AF3A-4696-87C2-BC0C75E0023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0F0A445-EEB9-4787-A32D-4E2422BD3D92}">
  <ds:schemaRefs>
    <ds:schemaRef ds:uri="http://schemas.microsoft.com/sharepoint/v3/contenttype/forms"/>
  </ds:schemaRefs>
</ds:datastoreItem>
</file>

<file path=customXml/itemProps3.xml><?xml version="1.0" encoding="utf-8"?>
<ds:datastoreItem xmlns:ds="http://schemas.openxmlformats.org/officeDocument/2006/customXml" ds:itemID="{214F2E77-6933-458B-A5DB-D600C68585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5b0626-f581-4ed8-95fe-ab730934ae02"/>
    <ds:schemaRef ds:uri="fb5b9b70-2cad-4d1f-93f3-12319bc629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9308</TotalTime>
  <Words>1918</Words>
  <Application>Microsoft Office PowerPoint</Application>
  <PresentationFormat>Widescreen</PresentationFormat>
  <Paragraphs>84</Paragraphs>
  <Slides>7</Slides>
  <Notes>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7</vt:i4>
      </vt:variant>
    </vt:vector>
  </HeadingPairs>
  <TitlesOfParts>
    <vt:vector size="20" baseType="lpstr">
      <vt:lpstr>Arial</vt:lpstr>
      <vt:lpstr>Calibri</vt:lpstr>
      <vt:lpstr>Calibri Light</vt:lpstr>
      <vt:lpstr>Graphik</vt:lpstr>
      <vt:lpstr>Graphik Black</vt:lpstr>
      <vt:lpstr>Graphik Light</vt:lpstr>
      <vt:lpstr>Graphik Medium</vt:lpstr>
      <vt:lpstr>Graphik Regular</vt:lpstr>
      <vt:lpstr>GT Sectra Fine Rg</vt:lpstr>
      <vt:lpstr>System Font</vt:lpstr>
      <vt:lpstr>Office Theme</vt:lpstr>
      <vt:lpstr>Titles</vt:lpstr>
      <vt:lpstr>Accenture 2020</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Guillen, Mayra M.</dc:creator>
  <cp:lastModifiedBy>Guillen, Mayra M.</cp:lastModifiedBy>
  <cp:revision>12</cp:revision>
  <dcterms:created xsi:type="dcterms:W3CDTF">2020-10-07T03:45:26Z</dcterms:created>
  <dcterms:modified xsi:type="dcterms:W3CDTF">2021-04-14T20:05:59Z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0x010100BE03DCCC1EF72D478B7F9D11D942AA5D</vt:lpwstr>
  </property>
</Properties>
</file>